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4" r:id="rId9"/>
    <p:sldId id="263"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8" d="100"/>
          <a:sy n="58" d="100"/>
        </p:scale>
        <p:origin x="-164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CCF70A-0434-0F49-AA70-A412E2496264}" type="datetimeFigureOut">
              <a:rPr lang="en-US" smtClean="0"/>
              <a:t>1/12/16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6AD928-42CA-A040-B10E-90423F2C91D9}" type="slidenum">
              <a:rPr lang="en-US" smtClean="0"/>
              <a:t>‹#›</a:t>
            </a:fld>
            <a:endParaRPr lang="en-US"/>
          </a:p>
        </p:txBody>
      </p:sp>
    </p:spTree>
    <p:extLst>
      <p:ext uri="{BB962C8B-B14F-4D97-AF65-F5344CB8AC3E}">
        <p14:creationId xmlns:p14="http://schemas.microsoft.com/office/powerpoint/2010/main" val="37530447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6AD928-42CA-A040-B10E-90423F2C91D9}" type="slidenum">
              <a:rPr lang="en-US" smtClean="0"/>
              <a:t>5</a:t>
            </a:fld>
            <a:endParaRPr lang="en-US"/>
          </a:p>
        </p:txBody>
      </p:sp>
    </p:spTree>
    <p:extLst>
      <p:ext uri="{BB962C8B-B14F-4D97-AF65-F5344CB8AC3E}">
        <p14:creationId xmlns:p14="http://schemas.microsoft.com/office/powerpoint/2010/main" val="348053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6AD928-42CA-A040-B10E-90423F2C91D9}" type="slidenum">
              <a:rPr lang="en-US" smtClean="0"/>
              <a:t>6</a:t>
            </a:fld>
            <a:endParaRPr lang="en-US"/>
          </a:p>
        </p:txBody>
      </p:sp>
    </p:spTree>
    <p:extLst>
      <p:ext uri="{BB962C8B-B14F-4D97-AF65-F5344CB8AC3E}">
        <p14:creationId xmlns:p14="http://schemas.microsoft.com/office/powerpoint/2010/main" val="348053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6AD928-42CA-A040-B10E-90423F2C91D9}" type="slidenum">
              <a:rPr lang="en-US" smtClean="0"/>
              <a:t>7</a:t>
            </a:fld>
            <a:endParaRPr lang="en-US"/>
          </a:p>
        </p:txBody>
      </p:sp>
    </p:spTree>
    <p:extLst>
      <p:ext uri="{BB962C8B-B14F-4D97-AF65-F5344CB8AC3E}">
        <p14:creationId xmlns:p14="http://schemas.microsoft.com/office/powerpoint/2010/main" val="348053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B61DC2-327A-D34B-8A3A-31ED9D372C43}" type="datetimeFigureOut">
              <a:rPr lang="en-US" smtClean="0"/>
              <a:t>1/12/16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834762-CE2C-1045-87D5-103293B73CD9}" type="slidenum">
              <a:rPr lang="en-US" smtClean="0"/>
              <a:t>‹#›</a:t>
            </a:fld>
            <a:endParaRPr lang="en-US"/>
          </a:p>
        </p:txBody>
      </p:sp>
    </p:spTree>
    <p:extLst>
      <p:ext uri="{BB962C8B-B14F-4D97-AF65-F5344CB8AC3E}">
        <p14:creationId xmlns:p14="http://schemas.microsoft.com/office/powerpoint/2010/main" val="3491819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B61DC2-327A-D34B-8A3A-31ED9D372C43}" type="datetimeFigureOut">
              <a:rPr lang="en-US" smtClean="0"/>
              <a:t>1/12/16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834762-CE2C-1045-87D5-103293B73CD9}" type="slidenum">
              <a:rPr lang="en-US" smtClean="0"/>
              <a:t>‹#›</a:t>
            </a:fld>
            <a:endParaRPr lang="en-US"/>
          </a:p>
        </p:txBody>
      </p:sp>
    </p:spTree>
    <p:extLst>
      <p:ext uri="{BB962C8B-B14F-4D97-AF65-F5344CB8AC3E}">
        <p14:creationId xmlns:p14="http://schemas.microsoft.com/office/powerpoint/2010/main" val="2692590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B61DC2-327A-D34B-8A3A-31ED9D372C43}" type="datetimeFigureOut">
              <a:rPr lang="en-US" smtClean="0"/>
              <a:t>1/12/16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834762-CE2C-1045-87D5-103293B73CD9}" type="slidenum">
              <a:rPr lang="en-US" smtClean="0"/>
              <a:t>‹#›</a:t>
            </a:fld>
            <a:endParaRPr lang="en-US"/>
          </a:p>
        </p:txBody>
      </p:sp>
    </p:spTree>
    <p:extLst>
      <p:ext uri="{BB962C8B-B14F-4D97-AF65-F5344CB8AC3E}">
        <p14:creationId xmlns:p14="http://schemas.microsoft.com/office/powerpoint/2010/main" val="2888866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B61DC2-327A-D34B-8A3A-31ED9D372C43}" type="datetimeFigureOut">
              <a:rPr lang="en-US" smtClean="0"/>
              <a:t>1/12/16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834762-CE2C-1045-87D5-103293B73CD9}" type="slidenum">
              <a:rPr lang="en-US" smtClean="0"/>
              <a:t>‹#›</a:t>
            </a:fld>
            <a:endParaRPr lang="en-US"/>
          </a:p>
        </p:txBody>
      </p:sp>
    </p:spTree>
    <p:extLst>
      <p:ext uri="{BB962C8B-B14F-4D97-AF65-F5344CB8AC3E}">
        <p14:creationId xmlns:p14="http://schemas.microsoft.com/office/powerpoint/2010/main" val="1729494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B61DC2-327A-D34B-8A3A-31ED9D372C43}" type="datetimeFigureOut">
              <a:rPr lang="en-US" smtClean="0"/>
              <a:t>1/12/16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834762-CE2C-1045-87D5-103293B73CD9}" type="slidenum">
              <a:rPr lang="en-US" smtClean="0"/>
              <a:t>‹#›</a:t>
            </a:fld>
            <a:endParaRPr lang="en-US"/>
          </a:p>
        </p:txBody>
      </p:sp>
    </p:spTree>
    <p:extLst>
      <p:ext uri="{BB962C8B-B14F-4D97-AF65-F5344CB8AC3E}">
        <p14:creationId xmlns:p14="http://schemas.microsoft.com/office/powerpoint/2010/main" val="2085712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B61DC2-327A-D34B-8A3A-31ED9D372C43}" type="datetimeFigureOut">
              <a:rPr lang="en-US" smtClean="0"/>
              <a:t>1/12/16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834762-CE2C-1045-87D5-103293B73CD9}" type="slidenum">
              <a:rPr lang="en-US" smtClean="0"/>
              <a:t>‹#›</a:t>
            </a:fld>
            <a:endParaRPr lang="en-US"/>
          </a:p>
        </p:txBody>
      </p:sp>
    </p:spTree>
    <p:extLst>
      <p:ext uri="{BB962C8B-B14F-4D97-AF65-F5344CB8AC3E}">
        <p14:creationId xmlns:p14="http://schemas.microsoft.com/office/powerpoint/2010/main" val="1355062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B61DC2-327A-D34B-8A3A-31ED9D372C43}" type="datetimeFigureOut">
              <a:rPr lang="en-US" smtClean="0"/>
              <a:t>1/12/16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834762-CE2C-1045-87D5-103293B73CD9}" type="slidenum">
              <a:rPr lang="en-US" smtClean="0"/>
              <a:t>‹#›</a:t>
            </a:fld>
            <a:endParaRPr lang="en-US"/>
          </a:p>
        </p:txBody>
      </p:sp>
    </p:spTree>
    <p:extLst>
      <p:ext uri="{BB962C8B-B14F-4D97-AF65-F5344CB8AC3E}">
        <p14:creationId xmlns:p14="http://schemas.microsoft.com/office/powerpoint/2010/main" val="3843131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B61DC2-327A-D34B-8A3A-31ED9D372C43}" type="datetimeFigureOut">
              <a:rPr lang="en-US" smtClean="0"/>
              <a:t>1/12/16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834762-CE2C-1045-87D5-103293B73CD9}" type="slidenum">
              <a:rPr lang="en-US" smtClean="0"/>
              <a:t>‹#›</a:t>
            </a:fld>
            <a:endParaRPr lang="en-US"/>
          </a:p>
        </p:txBody>
      </p:sp>
    </p:spTree>
    <p:extLst>
      <p:ext uri="{BB962C8B-B14F-4D97-AF65-F5344CB8AC3E}">
        <p14:creationId xmlns:p14="http://schemas.microsoft.com/office/powerpoint/2010/main" val="3008903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B61DC2-327A-D34B-8A3A-31ED9D372C43}" type="datetimeFigureOut">
              <a:rPr lang="en-US" smtClean="0"/>
              <a:t>1/12/16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834762-CE2C-1045-87D5-103293B73CD9}" type="slidenum">
              <a:rPr lang="en-US" smtClean="0"/>
              <a:t>‹#›</a:t>
            </a:fld>
            <a:endParaRPr lang="en-US"/>
          </a:p>
        </p:txBody>
      </p:sp>
    </p:spTree>
    <p:extLst>
      <p:ext uri="{BB962C8B-B14F-4D97-AF65-F5344CB8AC3E}">
        <p14:creationId xmlns:p14="http://schemas.microsoft.com/office/powerpoint/2010/main" val="1887174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B61DC2-327A-D34B-8A3A-31ED9D372C43}" type="datetimeFigureOut">
              <a:rPr lang="en-US" smtClean="0"/>
              <a:t>1/12/16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834762-CE2C-1045-87D5-103293B73CD9}" type="slidenum">
              <a:rPr lang="en-US" smtClean="0"/>
              <a:t>‹#›</a:t>
            </a:fld>
            <a:endParaRPr lang="en-US"/>
          </a:p>
        </p:txBody>
      </p:sp>
    </p:spTree>
    <p:extLst>
      <p:ext uri="{BB962C8B-B14F-4D97-AF65-F5344CB8AC3E}">
        <p14:creationId xmlns:p14="http://schemas.microsoft.com/office/powerpoint/2010/main" val="1675914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B61DC2-327A-D34B-8A3A-31ED9D372C43}" type="datetimeFigureOut">
              <a:rPr lang="en-US" smtClean="0"/>
              <a:t>1/12/16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834762-CE2C-1045-87D5-103293B73CD9}" type="slidenum">
              <a:rPr lang="en-US" smtClean="0"/>
              <a:t>‹#›</a:t>
            </a:fld>
            <a:endParaRPr lang="en-US"/>
          </a:p>
        </p:txBody>
      </p:sp>
    </p:spTree>
    <p:extLst>
      <p:ext uri="{BB962C8B-B14F-4D97-AF65-F5344CB8AC3E}">
        <p14:creationId xmlns:p14="http://schemas.microsoft.com/office/powerpoint/2010/main" val="140570447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B61DC2-327A-D34B-8A3A-31ED9D372C43}" type="datetimeFigureOut">
              <a:rPr lang="en-US" smtClean="0"/>
              <a:t>1/12/16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834762-CE2C-1045-87D5-103293B73CD9}" type="slidenum">
              <a:rPr lang="en-US" smtClean="0"/>
              <a:t>‹#›</a:t>
            </a:fld>
            <a:endParaRPr lang="en-US"/>
          </a:p>
        </p:txBody>
      </p:sp>
    </p:spTree>
    <p:extLst>
      <p:ext uri="{BB962C8B-B14F-4D97-AF65-F5344CB8AC3E}">
        <p14:creationId xmlns:p14="http://schemas.microsoft.com/office/powerpoint/2010/main" val="2797173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6532" y="166355"/>
            <a:ext cx="3065334" cy="3877984"/>
          </a:xfrm>
          <a:prstGeom prst="rect">
            <a:avLst/>
          </a:prstGeom>
          <a:noFill/>
          <a:ln w="57150" cmpd="sng">
            <a:solidFill>
              <a:srgbClr val="000000"/>
            </a:solidFill>
          </a:ln>
        </p:spPr>
        <p:txBody>
          <a:bodyPr wrap="square" rtlCol="0">
            <a:spAutoFit/>
          </a:bodyPr>
          <a:lstStyle/>
          <a:p>
            <a:r>
              <a:rPr lang="en-US" sz="1600" dirty="0" smtClean="0">
                <a:latin typeface="American Typewriter"/>
                <a:cs typeface="American Typewriter"/>
              </a:rPr>
              <a:t>You slowly open your eyes and find that you’ve been allowed to sleep in. It was glorious! While you lay there and bask in the glory of a good nights sleep and an empty bed, your tummy rumbles and you feel an intense desire for you morning coffee fix. Now you have a decision to make. To go out or to stay in?</a:t>
            </a:r>
          </a:p>
          <a:p>
            <a:endParaRPr lang="en-US" sz="1600" dirty="0">
              <a:latin typeface="American Typewriter"/>
              <a:cs typeface="American Typewriter"/>
            </a:endParaRPr>
          </a:p>
          <a:p>
            <a:r>
              <a:rPr lang="en-US" sz="1600" dirty="0" smtClean="0">
                <a:latin typeface="American Typewriter"/>
                <a:cs typeface="American Typewriter"/>
              </a:rPr>
              <a:t>Choose your envelope. Out or In?</a:t>
            </a:r>
          </a:p>
        </p:txBody>
      </p:sp>
      <p:sp>
        <p:nvSpPr>
          <p:cNvPr id="5" name="TextBox 4"/>
          <p:cNvSpPr txBox="1"/>
          <p:nvPr/>
        </p:nvSpPr>
        <p:spPr>
          <a:xfrm>
            <a:off x="3371866" y="166355"/>
            <a:ext cx="3065334" cy="3293209"/>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STAY IN</a:t>
            </a:r>
          </a:p>
          <a:p>
            <a:r>
              <a:rPr lang="en-US" sz="1600" dirty="0" smtClean="0">
                <a:latin typeface="American Typewriter"/>
                <a:cs typeface="American Typewriter"/>
              </a:rPr>
              <a:t>Ah yes, laziness has won and you’ve decided to stay home for now. These </a:t>
            </a:r>
            <a:r>
              <a:rPr lang="en-US" sz="1600" dirty="0" err="1" smtClean="0">
                <a:latin typeface="American Typewriter"/>
                <a:cs typeface="American Typewriter"/>
              </a:rPr>
              <a:t>pj’s</a:t>
            </a:r>
            <a:r>
              <a:rPr lang="en-US" sz="1600" dirty="0" smtClean="0">
                <a:latin typeface="American Typewriter"/>
                <a:cs typeface="American Typewriter"/>
              </a:rPr>
              <a:t> are just too comfy. However, you’re hunger will soon progress to </a:t>
            </a:r>
            <a:r>
              <a:rPr lang="en-US" sz="1600" dirty="0" err="1" smtClean="0">
                <a:latin typeface="American Typewriter"/>
                <a:cs typeface="American Typewriter"/>
              </a:rPr>
              <a:t>hangry</a:t>
            </a:r>
            <a:r>
              <a:rPr lang="en-US" sz="1600" dirty="0" smtClean="0">
                <a:latin typeface="American Typewriter"/>
                <a:cs typeface="American Typewriter"/>
              </a:rPr>
              <a:t> if you don’t deal with it promptly. You have a decision to make. Sweet, Savory or Both?</a:t>
            </a:r>
          </a:p>
          <a:p>
            <a:endParaRPr lang="en-US" sz="1600" dirty="0">
              <a:latin typeface="American Typewriter"/>
              <a:cs typeface="American Typewriter"/>
            </a:endParaRPr>
          </a:p>
          <a:p>
            <a:r>
              <a:rPr lang="en-US" sz="1600" dirty="0" smtClean="0">
                <a:latin typeface="American Typewriter"/>
                <a:cs typeface="American Typewriter"/>
              </a:rPr>
              <a:t>Choose your envelope. Sweet, Savory or Both?</a:t>
            </a:r>
          </a:p>
        </p:txBody>
      </p:sp>
      <p:sp>
        <p:nvSpPr>
          <p:cNvPr id="6" name="TextBox 5"/>
          <p:cNvSpPr txBox="1"/>
          <p:nvPr/>
        </p:nvSpPr>
        <p:spPr>
          <a:xfrm>
            <a:off x="3371866" y="3459564"/>
            <a:ext cx="3065334" cy="3293209"/>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GO OUT</a:t>
            </a:r>
          </a:p>
          <a:p>
            <a:r>
              <a:rPr lang="en-US" sz="1600" dirty="0" smtClean="0">
                <a:latin typeface="American Typewriter"/>
                <a:cs typeface="American Typewriter"/>
              </a:rPr>
              <a:t>Your decision was swiftly made. Of course we’re going out! You know you’ll be going to Starbucks for your coffee fix but you have a decision to make. Breakfast and coffee at Starbucks or breakfast somewhere else?</a:t>
            </a:r>
            <a:br>
              <a:rPr lang="en-US" sz="1600" dirty="0" smtClean="0">
                <a:latin typeface="American Typewriter"/>
                <a:cs typeface="American Typewriter"/>
              </a:rPr>
            </a:br>
            <a:endParaRPr lang="en-US" sz="1600" dirty="0" smtClean="0">
              <a:latin typeface="American Typewriter"/>
              <a:cs typeface="American Typewriter"/>
            </a:endParaRPr>
          </a:p>
          <a:p>
            <a:r>
              <a:rPr lang="en-US" sz="1600" dirty="0" smtClean="0">
                <a:latin typeface="American Typewriter"/>
                <a:cs typeface="American Typewriter"/>
              </a:rPr>
              <a:t>Choose your envelope. Starbucks or Cracker </a:t>
            </a:r>
            <a:r>
              <a:rPr lang="en-US" sz="1600" dirty="0" err="1" smtClean="0">
                <a:latin typeface="American Typewriter"/>
                <a:cs typeface="American Typewriter"/>
              </a:rPr>
              <a:t>Barrell</a:t>
            </a:r>
            <a:r>
              <a:rPr lang="en-US" sz="1600" dirty="0" smtClean="0">
                <a:latin typeface="American Typewriter"/>
                <a:cs typeface="American Typewriter"/>
              </a:rPr>
              <a:t>?</a:t>
            </a:r>
          </a:p>
        </p:txBody>
      </p:sp>
      <p:sp>
        <p:nvSpPr>
          <p:cNvPr id="7" name="TextBox 6"/>
          <p:cNvSpPr txBox="1"/>
          <p:nvPr/>
        </p:nvSpPr>
        <p:spPr>
          <a:xfrm>
            <a:off x="306532" y="4044339"/>
            <a:ext cx="3065334" cy="2554545"/>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SAVORY</a:t>
            </a:r>
          </a:p>
          <a:p>
            <a:r>
              <a:rPr lang="en-US" sz="1600" dirty="0" smtClean="0">
                <a:latin typeface="American Typewriter"/>
                <a:cs typeface="American Typewriter"/>
              </a:rPr>
              <a:t>It may be your </a:t>
            </a:r>
            <a:r>
              <a:rPr lang="en-US" sz="1600" dirty="0" err="1" smtClean="0">
                <a:latin typeface="American Typewriter"/>
                <a:cs typeface="American Typewriter"/>
              </a:rPr>
              <a:t>bday</a:t>
            </a:r>
            <a:r>
              <a:rPr lang="en-US" sz="1600" dirty="0" smtClean="0">
                <a:latin typeface="American Typewriter"/>
                <a:cs typeface="American Typewriter"/>
              </a:rPr>
              <a:t> but you still want to make good choices. You opt for only savory. You have a decision to make. Quiche or Eggs and Sausage?</a:t>
            </a:r>
          </a:p>
          <a:p>
            <a:endParaRPr lang="en-US" sz="1600" dirty="0">
              <a:latin typeface="American Typewriter"/>
              <a:cs typeface="American Typewriter"/>
            </a:endParaRPr>
          </a:p>
          <a:p>
            <a:r>
              <a:rPr lang="en-US" sz="1600" dirty="0" smtClean="0">
                <a:latin typeface="American Typewriter"/>
                <a:cs typeface="American Typewriter"/>
              </a:rPr>
              <a:t>Choose your envelope. Quiche or Eggs and Sausage?</a:t>
            </a:r>
          </a:p>
        </p:txBody>
      </p:sp>
      <p:sp>
        <p:nvSpPr>
          <p:cNvPr id="8" name="TextBox 7"/>
          <p:cNvSpPr txBox="1"/>
          <p:nvPr/>
        </p:nvSpPr>
        <p:spPr>
          <a:xfrm>
            <a:off x="6437200" y="166354"/>
            <a:ext cx="2308541" cy="3293209"/>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SWEET</a:t>
            </a:r>
          </a:p>
          <a:p>
            <a:r>
              <a:rPr lang="en-US" sz="1600" dirty="0" smtClean="0">
                <a:latin typeface="American Typewriter"/>
                <a:cs typeface="American Typewriter"/>
              </a:rPr>
              <a:t>That sweet tooth won you over this time! I mean, it is your </a:t>
            </a:r>
            <a:r>
              <a:rPr lang="en-US" sz="1600" dirty="0" err="1" smtClean="0">
                <a:latin typeface="American Typewriter"/>
                <a:cs typeface="American Typewriter"/>
              </a:rPr>
              <a:t>bday</a:t>
            </a:r>
            <a:r>
              <a:rPr lang="en-US" sz="1600" dirty="0" smtClean="0">
                <a:latin typeface="American Typewriter"/>
                <a:cs typeface="American Typewriter"/>
              </a:rPr>
              <a:t> weekend! You are in for a real treat but you have a decision to make. Pancakes or Crepes?</a:t>
            </a:r>
          </a:p>
          <a:p>
            <a:endParaRPr lang="en-US" sz="1600" dirty="0">
              <a:latin typeface="American Typewriter"/>
              <a:cs typeface="American Typewriter"/>
            </a:endParaRPr>
          </a:p>
          <a:p>
            <a:r>
              <a:rPr lang="en-US" sz="1600" dirty="0" smtClean="0">
                <a:latin typeface="American Typewriter"/>
                <a:cs typeface="American Typewriter"/>
              </a:rPr>
              <a:t>Choose your envelope. Pancakes or Crepes?</a:t>
            </a:r>
          </a:p>
        </p:txBody>
      </p:sp>
      <p:sp>
        <p:nvSpPr>
          <p:cNvPr id="9" name="TextBox 8"/>
          <p:cNvSpPr txBox="1"/>
          <p:nvPr/>
        </p:nvSpPr>
        <p:spPr>
          <a:xfrm>
            <a:off x="6437200" y="3459563"/>
            <a:ext cx="2308541" cy="3046988"/>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BOTH</a:t>
            </a:r>
          </a:p>
          <a:p>
            <a:r>
              <a:rPr lang="en-US" sz="1600" dirty="0" smtClean="0">
                <a:latin typeface="American Typewriter"/>
                <a:cs typeface="American Typewriter"/>
              </a:rPr>
              <a:t>Decisions are hard. You want both and that’s ok! You have a decision to make. Quiche and Crepes or Eggs, Sausage and Crepes?</a:t>
            </a:r>
          </a:p>
          <a:p>
            <a:endParaRPr lang="en-US" sz="1600" dirty="0">
              <a:latin typeface="American Typewriter"/>
              <a:cs typeface="American Typewriter"/>
            </a:endParaRPr>
          </a:p>
          <a:p>
            <a:r>
              <a:rPr lang="en-US" sz="1600" dirty="0" smtClean="0">
                <a:latin typeface="American Typewriter"/>
                <a:cs typeface="American Typewriter"/>
              </a:rPr>
              <a:t>Choose your envelope. Quiche or Eggs and Sausage?</a:t>
            </a:r>
          </a:p>
        </p:txBody>
      </p:sp>
    </p:spTree>
    <p:extLst>
      <p:ext uri="{BB962C8B-B14F-4D97-AF65-F5344CB8AC3E}">
        <p14:creationId xmlns:p14="http://schemas.microsoft.com/office/powerpoint/2010/main" val="2848157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6532" y="278734"/>
            <a:ext cx="3065334" cy="2800766"/>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QUICHE</a:t>
            </a:r>
          </a:p>
          <a:p>
            <a:r>
              <a:rPr lang="en-US" sz="1600" dirty="0" smtClean="0">
                <a:latin typeface="American Typewriter"/>
                <a:cs typeface="American Typewriter"/>
              </a:rPr>
              <a:t>You can’t resist a </a:t>
            </a:r>
            <a:r>
              <a:rPr lang="en-US" sz="1600" dirty="0" err="1" smtClean="0">
                <a:latin typeface="American Typewriter"/>
                <a:cs typeface="American Typewriter"/>
              </a:rPr>
              <a:t>delicous</a:t>
            </a:r>
            <a:r>
              <a:rPr lang="en-US" sz="1600" dirty="0" smtClean="0">
                <a:latin typeface="American Typewriter"/>
                <a:cs typeface="American Typewriter"/>
              </a:rPr>
              <a:t> quiche! You wait patiently for it to finish cooking and enjoy every single bite. Now you’re full and happy. </a:t>
            </a:r>
            <a:r>
              <a:rPr lang="en-US" sz="1600" dirty="0" err="1" smtClean="0">
                <a:latin typeface="American Typewriter"/>
                <a:cs typeface="American Typewriter"/>
              </a:rPr>
              <a:t>Hangriness</a:t>
            </a:r>
            <a:r>
              <a:rPr lang="en-US" sz="1600" dirty="0" smtClean="0">
                <a:latin typeface="American Typewriter"/>
                <a:cs typeface="American Typewriter"/>
              </a:rPr>
              <a:t> is a worry long forgotten. What do you want to do next?</a:t>
            </a:r>
          </a:p>
          <a:p>
            <a:endParaRPr lang="en-US" sz="1600" dirty="0">
              <a:latin typeface="American Typewriter"/>
              <a:cs typeface="American Typewriter"/>
            </a:endParaRPr>
          </a:p>
          <a:p>
            <a:r>
              <a:rPr lang="en-US" sz="1600" dirty="0" smtClean="0">
                <a:latin typeface="American Typewriter"/>
                <a:cs typeface="American Typewriter"/>
              </a:rPr>
              <a:t>Choose your envelope. Relax at Home or Get a Massage?</a:t>
            </a:r>
          </a:p>
        </p:txBody>
      </p:sp>
      <p:sp>
        <p:nvSpPr>
          <p:cNvPr id="3" name="TextBox 2"/>
          <p:cNvSpPr txBox="1"/>
          <p:nvPr/>
        </p:nvSpPr>
        <p:spPr>
          <a:xfrm>
            <a:off x="3371866" y="278734"/>
            <a:ext cx="2868278" cy="3293209"/>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EGGS &amp; SAUSAGE</a:t>
            </a:r>
          </a:p>
          <a:p>
            <a:r>
              <a:rPr lang="en-US" sz="1600" dirty="0" smtClean="0">
                <a:latin typeface="American Typewriter"/>
                <a:cs typeface="American Typewriter"/>
              </a:rPr>
              <a:t>Your in the mood for the good old Saturday stand-by. It’s quick and delicious and you cant’ wait an hour for a quiche. </a:t>
            </a:r>
            <a:r>
              <a:rPr lang="en-US" sz="1600" dirty="0" err="1" smtClean="0">
                <a:latin typeface="American Typewriter"/>
                <a:cs typeface="American Typewriter"/>
              </a:rPr>
              <a:t>Hangriness</a:t>
            </a:r>
            <a:r>
              <a:rPr lang="en-US" sz="1600" dirty="0" smtClean="0">
                <a:latin typeface="American Typewriter"/>
                <a:cs typeface="American Typewriter"/>
              </a:rPr>
              <a:t> is not longer on your mind and you are content. What do you want to do next?</a:t>
            </a:r>
          </a:p>
          <a:p>
            <a:endParaRPr lang="en-US" sz="1600" dirty="0">
              <a:latin typeface="American Typewriter"/>
              <a:cs typeface="American Typewriter"/>
            </a:endParaRPr>
          </a:p>
          <a:p>
            <a:r>
              <a:rPr lang="en-US" sz="1600" dirty="0" smtClean="0">
                <a:latin typeface="American Typewriter"/>
                <a:cs typeface="American Typewriter"/>
              </a:rPr>
              <a:t>Choose your envelope. Relax at Home or Get a Massage?</a:t>
            </a:r>
          </a:p>
        </p:txBody>
      </p:sp>
      <p:sp>
        <p:nvSpPr>
          <p:cNvPr id="4" name="TextBox 3"/>
          <p:cNvSpPr txBox="1"/>
          <p:nvPr/>
        </p:nvSpPr>
        <p:spPr>
          <a:xfrm>
            <a:off x="5692763" y="3571943"/>
            <a:ext cx="3065334" cy="2062103"/>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CREPES</a:t>
            </a:r>
          </a:p>
          <a:p>
            <a:r>
              <a:rPr lang="en-US" sz="1600" dirty="0" smtClean="0">
                <a:latin typeface="American Typewriter"/>
                <a:cs typeface="American Typewriter"/>
              </a:rPr>
              <a:t>Light, fluffy and so very French! Those crepes were </a:t>
            </a:r>
            <a:r>
              <a:rPr lang="en-US" sz="1600" dirty="0" err="1" smtClean="0">
                <a:latin typeface="American Typewriter"/>
                <a:cs typeface="American Typewriter"/>
              </a:rPr>
              <a:t>magnifique</a:t>
            </a:r>
            <a:r>
              <a:rPr lang="en-US" sz="1600" dirty="0" smtClean="0">
                <a:latin typeface="American Typewriter"/>
                <a:cs typeface="American Typewriter"/>
              </a:rPr>
              <a:t>! What do you want to do next?</a:t>
            </a:r>
          </a:p>
          <a:p>
            <a:endParaRPr lang="en-US" sz="1600" dirty="0">
              <a:latin typeface="American Typewriter"/>
              <a:cs typeface="American Typewriter"/>
            </a:endParaRPr>
          </a:p>
          <a:p>
            <a:r>
              <a:rPr lang="en-US" sz="1600" dirty="0" smtClean="0">
                <a:latin typeface="American Typewriter"/>
                <a:cs typeface="American Typewriter"/>
              </a:rPr>
              <a:t>Choose your envelope. Relax at Home or Get a Massage?</a:t>
            </a:r>
          </a:p>
        </p:txBody>
      </p:sp>
      <p:sp>
        <p:nvSpPr>
          <p:cNvPr id="5" name="TextBox 4"/>
          <p:cNvSpPr txBox="1"/>
          <p:nvPr/>
        </p:nvSpPr>
        <p:spPr>
          <a:xfrm>
            <a:off x="2824485" y="3571943"/>
            <a:ext cx="2868278" cy="2554545"/>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PANCAKES</a:t>
            </a:r>
          </a:p>
          <a:p>
            <a:r>
              <a:rPr lang="en-US" sz="1600" dirty="0" smtClean="0">
                <a:latin typeface="American Typewriter"/>
                <a:cs typeface="American Typewriter"/>
              </a:rPr>
              <a:t>Nuts and berries in fluffy pancakes was the right choice! You’re totally content. What do you want to do next?</a:t>
            </a:r>
          </a:p>
          <a:p>
            <a:endParaRPr lang="en-US" sz="1600" dirty="0">
              <a:latin typeface="American Typewriter"/>
              <a:cs typeface="American Typewriter"/>
            </a:endParaRPr>
          </a:p>
          <a:p>
            <a:r>
              <a:rPr lang="en-US" sz="1600" dirty="0" smtClean="0">
                <a:latin typeface="American Typewriter"/>
                <a:cs typeface="American Typewriter"/>
              </a:rPr>
              <a:t>Choose your envelope. Relax at Home or Get a Massage?</a:t>
            </a:r>
          </a:p>
        </p:txBody>
      </p:sp>
      <p:sp>
        <p:nvSpPr>
          <p:cNvPr id="6" name="TextBox 5"/>
          <p:cNvSpPr txBox="1"/>
          <p:nvPr/>
        </p:nvSpPr>
        <p:spPr>
          <a:xfrm>
            <a:off x="6240144" y="278734"/>
            <a:ext cx="2474162" cy="3293209"/>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STARBUCKS</a:t>
            </a:r>
          </a:p>
          <a:p>
            <a:r>
              <a:rPr lang="en-US" sz="1600" dirty="0" smtClean="0">
                <a:latin typeface="American Typewriter"/>
                <a:cs typeface="American Typewriter"/>
              </a:rPr>
              <a:t>You couldn’t resist seeing your favorite barista and enjoying the slightly hipster vibe of your go-to coffee place. You’re full and happy. What do you want to do next? </a:t>
            </a:r>
          </a:p>
          <a:p>
            <a:endParaRPr lang="en-US" sz="1600" dirty="0">
              <a:latin typeface="American Typewriter"/>
              <a:cs typeface="American Typewriter"/>
            </a:endParaRPr>
          </a:p>
          <a:p>
            <a:r>
              <a:rPr lang="en-US" sz="1600" dirty="0" smtClean="0">
                <a:latin typeface="American Typewriter"/>
                <a:cs typeface="American Typewriter"/>
              </a:rPr>
              <a:t>Choose your envelope. Relax and Home or Get a Massage?</a:t>
            </a:r>
          </a:p>
        </p:txBody>
      </p:sp>
      <p:sp>
        <p:nvSpPr>
          <p:cNvPr id="7" name="TextBox 6"/>
          <p:cNvSpPr txBox="1"/>
          <p:nvPr/>
        </p:nvSpPr>
        <p:spPr>
          <a:xfrm>
            <a:off x="306532" y="3079500"/>
            <a:ext cx="2474162" cy="3293209"/>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CRACKER BARRELL </a:t>
            </a:r>
          </a:p>
          <a:p>
            <a:r>
              <a:rPr lang="en-US" sz="1600" dirty="0" smtClean="0">
                <a:latin typeface="American Typewriter"/>
                <a:cs typeface="American Typewriter"/>
              </a:rPr>
              <a:t>Yum! That was some fantastic breakfast food! You’re maybe even a little disgusted with your choices but that’s ok. It’s your </a:t>
            </a:r>
            <a:r>
              <a:rPr lang="en-US" sz="1600" dirty="0" err="1" smtClean="0">
                <a:latin typeface="American Typewriter"/>
                <a:cs typeface="American Typewriter"/>
              </a:rPr>
              <a:t>bday</a:t>
            </a:r>
            <a:r>
              <a:rPr lang="en-US" sz="1600" dirty="0" smtClean="0">
                <a:latin typeface="American Typewriter"/>
                <a:cs typeface="American Typewriter"/>
              </a:rPr>
              <a:t>! What do you want to do next?</a:t>
            </a:r>
          </a:p>
          <a:p>
            <a:endParaRPr lang="en-US" sz="1600" dirty="0">
              <a:latin typeface="American Typewriter"/>
              <a:cs typeface="American Typewriter"/>
            </a:endParaRPr>
          </a:p>
          <a:p>
            <a:r>
              <a:rPr lang="en-US" sz="1600" dirty="0" smtClean="0">
                <a:latin typeface="American Typewriter"/>
                <a:cs typeface="American Typewriter"/>
              </a:rPr>
              <a:t>Choose your envelope. Relax at Home Get a Massage?</a:t>
            </a:r>
          </a:p>
        </p:txBody>
      </p:sp>
    </p:spTree>
    <p:extLst>
      <p:ext uri="{BB962C8B-B14F-4D97-AF65-F5344CB8AC3E}">
        <p14:creationId xmlns:p14="http://schemas.microsoft.com/office/powerpoint/2010/main" val="2616004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6532" y="278734"/>
            <a:ext cx="3065334" cy="3785652"/>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RELAX </a:t>
            </a:r>
          </a:p>
          <a:p>
            <a:r>
              <a:rPr lang="en-US" sz="1600" dirty="0" smtClean="0">
                <a:latin typeface="American Typewriter"/>
                <a:cs typeface="American Typewriter"/>
              </a:rPr>
              <a:t>A massage sounds good but you’re really full and getting tired just digesting. Home is too hard to pass up! Good thing home involves a massage too! Throw on your comfy clothes and prepare to relax! When you’re done relaxing you’ll probably be getting hungry again. What do you want for lunch?</a:t>
            </a:r>
          </a:p>
          <a:p>
            <a:endParaRPr lang="en-US" sz="1600" dirty="0">
              <a:latin typeface="American Typewriter"/>
              <a:cs typeface="American Typewriter"/>
            </a:endParaRPr>
          </a:p>
          <a:p>
            <a:r>
              <a:rPr lang="en-US" sz="1600" dirty="0" smtClean="0">
                <a:latin typeface="American Typewriter"/>
                <a:cs typeface="American Typewriter"/>
              </a:rPr>
              <a:t>Choose your envelope. Go Out  or Stay In?</a:t>
            </a:r>
          </a:p>
        </p:txBody>
      </p:sp>
      <p:sp>
        <p:nvSpPr>
          <p:cNvPr id="3" name="TextBox 2"/>
          <p:cNvSpPr txBox="1"/>
          <p:nvPr/>
        </p:nvSpPr>
        <p:spPr>
          <a:xfrm>
            <a:off x="3371866" y="278734"/>
            <a:ext cx="2693116" cy="2554545"/>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MASSAGE</a:t>
            </a:r>
          </a:p>
          <a:p>
            <a:r>
              <a:rPr lang="en-US" sz="1600" dirty="0" smtClean="0">
                <a:latin typeface="American Typewriter"/>
                <a:cs typeface="American Typewriter"/>
              </a:rPr>
              <a:t>Oh my! That tiny Asian man really knows what he’s doing. You are even a little dizzy that massage was so great! What do you want to do now?</a:t>
            </a:r>
          </a:p>
          <a:p>
            <a:endParaRPr lang="en-US" sz="1600" dirty="0">
              <a:latin typeface="American Typewriter"/>
              <a:cs typeface="American Typewriter"/>
            </a:endParaRPr>
          </a:p>
          <a:p>
            <a:r>
              <a:rPr lang="en-US" sz="1600" dirty="0" smtClean="0">
                <a:latin typeface="American Typewriter"/>
                <a:cs typeface="American Typewriter"/>
              </a:rPr>
              <a:t>Choose your envelope. Get Coffee or Go Home?</a:t>
            </a:r>
          </a:p>
        </p:txBody>
      </p:sp>
      <p:sp>
        <p:nvSpPr>
          <p:cNvPr id="4" name="TextBox 3"/>
          <p:cNvSpPr txBox="1"/>
          <p:nvPr/>
        </p:nvSpPr>
        <p:spPr>
          <a:xfrm>
            <a:off x="306532" y="4044339"/>
            <a:ext cx="3065334" cy="2062103"/>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OUT</a:t>
            </a:r>
          </a:p>
          <a:p>
            <a:r>
              <a:rPr lang="en-US" sz="1600" dirty="0" smtClean="0">
                <a:latin typeface="American Typewriter"/>
                <a:cs typeface="American Typewriter"/>
              </a:rPr>
              <a:t>You’re really into food today. Lunch at home doesn’t sound exciting enough. But where to go? Let’s narrow it down.</a:t>
            </a:r>
          </a:p>
          <a:p>
            <a:endParaRPr lang="en-US" sz="1600" dirty="0">
              <a:latin typeface="American Typewriter"/>
              <a:cs typeface="American Typewriter"/>
            </a:endParaRPr>
          </a:p>
          <a:p>
            <a:r>
              <a:rPr lang="en-US" sz="1600" dirty="0" smtClean="0">
                <a:latin typeface="American Typewriter"/>
                <a:cs typeface="American Typewriter"/>
              </a:rPr>
              <a:t>Choose your envelope. Asian or Mexican?</a:t>
            </a:r>
          </a:p>
        </p:txBody>
      </p:sp>
      <p:sp>
        <p:nvSpPr>
          <p:cNvPr id="5" name="TextBox 4"/>
          <p:cNvSpPr txBox="1"/>
          <p:nvPr/>
        </p:nvSpPr>
        <p:spPr>
          <a:xfrm>
            <a:off x="3371866" y="2849296"/>
            <a:ext cx="2693116" cy="2308324"/>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IN</a:t>
            </a:r>
          </a:p>
          <a:p>
            <a:r>
              <a:rPr lang="en-US" sz="1600" dirty="0" smtClean="0">
                <a:latin typeface="American Typewriter"/>
                <a:cs typeface="American Typewriter"/>
              </a:rPr>
              <a:t>Going out sounds like too much work. You’re pretty happy at home. But, what are we going to eat?</a:t>
            </a:r>
          </a:p>
          <a:p>
            <a:endParaRPr lang="en-US" sz="1600" dirty="0">
              <a:latin typeface="American Typewriter"/>
              <a:cs typeface="American Typewriter"/>
            </a:endParaRPr>
          </a:p>
          <a:p>
            <a:r>
              <a:rPr lang="en-US" sz="1600" dirty="0" smtClean="0">
                <a:latin typeface="American Typewriter"/>
                <a:cs typeface="American Typewriter"/>
              </a:rPr>
              <a:t>Choose your envelope. Order In or Something Special In?</a:t>
            </a:r>
          </a:p>
        </p:txBody>
      </p:sp>
      <p:sp>
        <p:nvSpPr>
          <p:cNvPr id="6" name="TextBox 5"/>
          <p:cNvSpPr txBox="1"/>
          <p:nvPr/>
        </p:nvSpPr>
        <p:spPr>
          <a:xfrm>
            <a:off x="6064982" y="278734"/>
            <a:ext cx="2649324" cy="2308324"/>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GET COFFEE</a:t>
            </a:r>
          </a:p>
          <a:p>
            <a:r>
              <a:rPr lang="en-US" sz="1600" dirty="0" smtClean="0">
                <a:latin typeface="American Typewriter"/>
                <a:cs typeface="American Typewriter"/>
              </a:rPr>
              <a:t>Your cup is empty. Of course we’re going for coffee! The question is, what are doing after that?</a:t>
            </a:r>
          </a:p>
          <a:p>
            <a:endParaRPr lang="en-US" sz="1600" dirty="0">
              <a:latin typeface="American Typewriter"/>
              <a:cs typeface="American Typewriter"/>
            </a:endParaRPr>
          </a:p>
          <a:p>
            <a:r>
              <a:rPr lang="en-US" sz="1600" dirty="0" smtClean="0">
                <a:latin typeface="American Typewriter"/>
                <a:cs typeface="American Typewriter"/>
              </a:rPr>
              <a:t>Choose your envelope. Go Home or Get Lunch?</a:t>
            </a:r>
          </a:p>
        </p:txBody>
      </p:sp>
      <p:sp>
        <p:nvSpPr>
          <p:cNvPr id="7" name="TextBox 6"/>
          <p:cNvSpPr txBox="1"/>
          <p:nvPr/>
        </p:nvSpPr>
        <p:spPr>
          <a:xfrm>
            <a:off x="6064982" y="2605598"/>
            <a:ext cx="2649324" cy="2308324"/>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GO HOME</a:t>
            </a:r>
          </a:p>
          <a:p>
            <a:r>
              <a:rPr lang="en-US" sz="1600" dirty="0" smtClean="0">
                <a:latin typeface="American Typewriter"/>
                <a:cs typeface="American Typewriter"/>
              </a:rPr>
              <a:t>That massage was pretty intense. It’s time for a little break at home. When you get there what do you feel like doing?</a:t>
            </a:r>
          </a:p>
          <a:p>
            <a:endParaRPr lang="en-US" sz="1600" dirty="0">
              <a:latin typeface="American Typewriter"/>
              <a:cs typeface="American Typewriter"/>
            </a:endParaRPr>
          </a:p>
          <a:p>
            <a:r>
              <a:rPr lang="en-US" sz="1600" dirty="0" smtClean="0">
                <a:latin typeface="American Typewriter"/>
                <a:cs typeface="American Typewriter"/>
              </a:rPr>
              <a:t>Choose your envelope. Nap or Chill?</a:t>
            </a:r>
          </a:p>
        </p:txBody>
      </p:sp>
    </p:spTree>
    <p:extLst>
      <p:ext uri="{BB962C8B-B14F-4D97-AF65-F5344CB8AC3E}">
        <p14:creationId xmlns:p14="http://schemas.microsoft.com/office/powerpoint/2010/main" val="2605675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6532" y="278734"/>
            <a:ext cx="3065334" cy="1569660"/>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GET LUNCH</a:t>
            </a:r>
          </a:p>
          <a:p>
            <a:r>
              <a:rPr lang="en-US" sz="1600" dirty="0" smtClean="0">
                <a:latin typeface="American Typewriter"/>
                <a:cs typeface="American Typewriter"/>
              </a:rPr>
              <a:t>Decisions, decisions! What are you in the mood for?</a:t>
            </a:r>
          </a:p>
          <a:p>
            <a:endParaRPr lang="en-US" sz="1600" dirty="0">
              <a:latin typeface="American Typewriter"/>
              <a:cs typeface="American Typewriter"/>
            </a:endParaRPr>
          </a:p>
          <a:p>
            <a:r>
              <a:rPr lang="en-US" sz="1600" dirty="0" smtClean="0">
                <a:latin typeface="American Typewriter"/>
                <a:cs typeface="American Typewriter"/>
              </a:rPr>
              <a:t>Choose your envelope. Asian  or Mexican?</a:t>
            </a:r>
          </a:p>
        </p:txBody>
      </p:sp>
      <p:sp>
        <p:nvSpPr>
          <p:cNvPr id="3" name="TextBox 2"/>
          <p:cNvSpPr txBox="1"/>
          <p:nvPr/>
        </p:nvSpPr>
        <p:spPr>
          <a:xfrm>
            <a:off x="3371866" y="278734"/>
            <a:ext cx="2693116" cy="1569660"/>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ORDER IN</a:t>
            </a:r>
          </a:p>
          <a:p>
            <a:r>
              <a:rPr lang="en-US" sz="1600" dirty="0" smtClean="0">
                <a:latin typeface="American Typewriter"/>
                <a:cs typeface="American Typewriter"/>
              </a:rPr>
              <a:t>Laziness wins! What are you in the mood for?</a:t>
            </a:r>
          </a:p>
          <a:p>
            <a:endParaRPr lang="en-US" sz="1600" dirty="0">
              <a:latin typeface="American Typewriter"/>
              <a:cs typeface="American Typewriter"/>
            </a:endParaRPr>
          </a:p>
          <a:p>
            <a:r>
              <a:rPr lang="en-US" sz="1600" dirty="0" smtClean="0">
                <a:latin typeface="American Typewriter"/>
                <a:cs typeface="American Typewriter"/>
              </a:rPr>
              <a:t>Choose your envelope. Asian or Mexican?</a:t>
            </a:r>
          </a:p>
        </p:txBody>
      </p:sp>
      <p:sp>
        <p:nvSpPr>
          <p:cNvPr id="4" name="TextBox 3"/>
          <p:cNvSpPr txBox="1"/>
          <p:nvPr/>
        </p:nvSpPr>
        <p:spPr>
          <a:xfrm>
            <a:off x="306532" y="1886304"/>
            <a:ext cx="3065334" cy="2062103"/>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ASIAN</a:t>
            </a:r>
          </a:p>
          <a:p>
            <a:r>
              <a:rPr lang="en-US" sz="1600" dirty="0" smtClean="0">
                <a:latin typeface="American Typewriter"/>
                <a:cs typeface="American Typewriter"/>
              </a:rPr>
              <a:t>So many choices! It’s impossible to decide! Do you want </a:t>
            </a:r>
            <a:r>
              <a:rPr lang="en-US" sz="1600" dirty="0" err="1" smtClean="0">
                <a:latin typeface="American Typewriter"/>
                <a:cs typeface="American Typewriter"/>
              </a:rPr>
              <a:t>Sai</a:t>
            </a:r>
            <a:r>
              <a:rPr lang="en-US" sz="1600" dirty="0" smtClean="0">
                <a:latin typeface="American Typewriter"/>
                <a:cs typeface="American Typewriter"/>
              </a:rPr>
              <a:t>, Oriental Express or Sumo?</a:t>
            </a:r>
          </a:p>
          <a:p>
            <a:endParaRPr lang="en-US" sz="1600" dirty="0">
              <a:latin typeface="American Typewriter"/>
              <a:cs typeface="American Typewriter"/>
            </a:endParaRPr>
          </a:p>
          <a:p>
            <a:r>
              <a:rPr lang="en-US" sz="1600" dirty="0" smtClean="0">
                <a:latin typeface="American Typewriter"/>
                <a:cs typeface="American Typewriter"/>
              </a:rPr>
              <a:t>Choose your envelope. </a:t>
            </a:r>
            <a:r>
              <a:rPr lang="en-US" sz="1600" dirty="0" err="1" smtClean="0">
                <a:latin typeface="American Typewriter"/>
                <a:cs typeface="American Typewriter"/>
              </a:rPr>
              <a:t>Sai</a:t>
            </a:r>
            <a:r>
              <a:rPr lang="en-US" sz="1600" dirty="0" smtClean="0">
                <a:latin typeface="American Typewriter"/>
                <a:cs typeface="American Typewriter"/>
              </a:rPr>
              <a:t>, O.E. or Sumo?</a:t>
            </a:r>
          </a:p>
        </p:txBody>
      </p:sp>
      <p:sp>
        <p:nvSpPr>
          <p:cNvPr id="5" name="TextBox 4"/>
          <p:cNvSpPr txBox="1"/>
          <p:nvPr/>
        </p:nvSpPr>
        <p:spPr>
          <a:xfrm>
            <a:off x="3371866" y="1873486"/>
            <a:ext cx="2693116" cy="2062103"/>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MEXICAN</a:t>
            </a:r>
          </a:p>
          <a:p>
            <a:r>
              <a:rPr lang="en-US" sz="1600" dirty="0" smtClean="0">
                <a:latin typeface="American Typewriter"/>
                <a:cs typeface="American Typewriter"/>
              </a:rPr>
              <a:t>So many choices! It’s impossible to decide! Do you want Rodeo, B.A. Burrito or Los Arcos?</a:t>
            </a:r>
          </a:p>
          <a:p>
            <a:endParaRPr lang="en-US" sz="1600" dirty="0" smtClean="0">
              <a:latin typeface="American Typewriter"/>
              <a:cs typeface="American Typewriter"/>
            </a:endParaRPr>
          </a:p>
          <a:p>
            <a:r>
              <a:rPr lang="en-US" sz="1600" dirty="0" smtClean="0">
                <a:latin typeface="American Typewriter"/>
                <a:cs typeface="American Typewriter"/>
              </a:rPr>
              <a:t>Choose your envelope. Rodeo, B.A. or Los Arcos?</a:t>
            </a:r>
          </a:p>
        </p:txBody>
      </p:sp>
      <p:sp>
        <p:nvSpPr>
          <p:cNvPr id="6" name="TextBox 5"/>
          <p:cNvSpPr txBox="1"/>
          <p:nvPr/>
        </p:nvSpPr>
        <p:spPr>
          <a:xfrm>
            <a:off x="6064982" y="278734"/>
            <a:ext cx="2649324" cy="2800766"/>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SOMETHING SPECIAL</a:t>
            </a:r>
          </a:p>
          <a:p>
            <a:r>
              <a:rPr lang="en-US" sz="1600" dirty="0" smtClean="0">
                <a:latin typeface="American Typewriter"/>
                <a:cs typeface="American Typewriter"/>
              </a:rPr>
              <a:t>Throw on your comfy clothes and prepare to relax! When you’re done relaxing you’ll probably be getting hungry again. What do you want for lunch?</a:t>
            </a:r>
          </a:p>
          <a:p>
            <a:endParaRPr lang="en-US" sz="1600" dirty="0" smtClean="0">
              <a:latin typeface="American Typewriter"/>
              <a:cs typeface="American Typewriter"/>
            </a:endParaRPr>
          </a:p>
          <a:p>
            <a:r>
              <a:rPr lang="en-US" sz="1600" dirty="0" smtClean="0">
                <a:latin typeface="American Typewriter"/>
                <a:cs typeface="American Typewriter"/>
              </a:rPr>
              <a:t>Choose your envelope. Go Out  or Stay In?</a:t>
            </a:r>
          </a:p>
        </p:txBody>
      </p:sp>
      <p:sp>
        <p:nvSpPr>
          <p:cNvPr id="8" name="TextBox 7"/>
          <p:cNvSpPr txBox="1"/>
          <p:nvPr/>
        </p:nvSpPr>
        <p:spPr>
          <a:xfrm>
            <a:off x="6064982" y="3079500"/>
            <a:ext cx="2649324" cy="2062103"/>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NAP</a:t>
            </a:r>
          </a:p>
          <a:p>
            <a:r>
              <a:rPr lang="en-US" sz="1600" dirty="0" smtClean="0">
                <a:latin typeface="American Typewriter"/>
                <a:cs typeface="American Typewriter"/>
              </a:rPr>
              <a:t>You’re nap was great! Now you’re hungry again! What do you want to do?</a:t>
            </a:r>
          </a:p>
          <a:p>
            <a:endParaRPr lang="en-US" sz="1600" dirty="0" smtClean="0">
              <a:latin typeface="American Typewriter"/>
              <a:cs typeface="American Typewriter"/>
            </a:endParaRPr>
          </a:p>
          <a:p>
            <a:r>
              <a:rPr lang="en-US" sz="1600" dirty="0" smtClean="0">
                <a:latin typeface="American Typewriter"/>
                <a:cs typeface="American Typewriter"/>
              </a:rPr>
              <a:t>Choose your envelope. Go Out or Stay In?</a:t>
            </a:r>
          </a:p>
        </p:txBody>
      </p:sp>
      <p:sp>
        <p:nvSpPr>
          <p:cNvPr id="9" name="TextBox 8"/>
          <p:cNvSpPr txBox="1"/>
          <p:nvPr/>
        </p:nvSpPr>
        <p:spPr>
          <a:xfrm>
            <a:off x="306532" y="3948407"/>
            <a:ext cx="3065334" cy="2062103"/>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STEW</a:t>
            </a:r>
          </a:p>
          <a:p>
            <a:r>
              <a:rPr lang="en-US" sz="1600" dirty="0" smtClean="0">
                <a:latin typeface="American Typewriter"/>
                <a:cs typeface="American Typewriter"/>
              </a:rPr>
              <a:t>Hearty and warm! Stew was an excellent choice! You feel full and happy. What do you want to do now?</a:t>
            </a:r>
          </a:p>
          <a:p>
            <a:endParaRPr lang="en-US" sz="1600" dirty="0">
              <a:latin typeface="American Typewriter"/>
              <a:cs typeface="American Typewriter"/>
            </a:endParaRPr>
          </a:p>
          <a:p>
            <a:r>
              <a:rPr lang="en-US" sz="1600" dirty="0" smtClean="0">
                <a:latin typeface="American Typewriter"/>
                <a:cs typeface="American Typewriter"/>
              </a:rPr>
              <a:t>Choose your envelope. Foot Massage or  Alone Time?</a:t>
            </a:r>
          </a:p>
        </p:txBody>
      </p:sp>
      <p:sp>
        <p:nvSpPr>
          <p:cNvPr id="10" name="TextBox 9"/>
          <p:cNvSpPr txBox="1"/>
          <p:nvPr/>
        </p:nvSpPr>
        <p:spPr>
          <a:xfrm>
            <a:off x="3349971" y="3948407"/>
            <a:ext cx="2693116" cy="2062103"/>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RED BEANS</a:t>
            </a:r>
          </a:p>
          <a:p>
            <a:r>
              <a:rPr lang="en-US" sz="1600" dirty="0" smtClean="0">
                <a:latin typeface="American Typewriter"/>
                <a:cs typeface="American Typewriter"/>
              </a:rPr>
              <a:t>YUM! That was satisfying! What do you want to do now?</a:t>
            </a:r>
          </a:p>
          <a:p>
            <a:endParaRPr lang="en-US" sz="1600" dirty="0">
              <a:latin typeface="American Typewriter"/>
              <a:cs typeface="American Typewriter"/>
            </a:endParaRPr>
          </a:p>
          <a:p>
            <a:r>
              <a:rPr lang="en-US" sz="1600" dirty="0" smtClean="0">
                <a:latin typeface="American Typewriter"/>
                <a:cs typeface="American Typewriter"/>
              </a:rPr>
              <a:t>Choose your envelope. Foot Massage or  Alone Time?</a:t>
            </a:r>
          </a:p>
        </p:txBody>
      </p:sp>
    </p:spTree>
    <p:extLst>
      <p:ext uri="{BB962C8B-B14F-4D97-AF65-F5344CB8AC3E}">
        <p14:creationId xmlns:p14="http://schemas.microsoft.com/office/powerpoint/2010/main" val="2539109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6532" y="278734"/>
            <a:ext cx="3065334" cy="2308324"/>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FOOT MASSAGE</a:t>
            </a:r>
          </a:p>
          <a:p>
            <a:r>
              <a:rPr lang="en-US" sz="1600" dirty="0" smtClean="0">
                <a:latin typeface="American Typewriter"/>
                <a:cs typeface="American Typewriter"/>
              </a:rPr>
              <a:t>OMG. That was fantastic! You sure are lucky to have such an awesome wife. Is it time for coffee again or do you want a dessert?</a:t>
            </a:r>
          </a:p>
          <a:p>
            <a:endParaRPr lang="en-US" sz="1600" dirty="0">
              <a:latin typeface="American Typewriter"/>
              <a:cs typeface="American Typewriter"/>
            </a:endParaRPr>
          </a:p>
          <a:p>
            <a:r>
              <a:rPr lang="en-US" sz="1600" dirty="0" smtClean="0">
                <a:latin typeface="American Typewriter"/>
                <a:cs typeface="American Typewriter"/>
              </a:rPr>
              <a:t>Choose your envelop. Coffee Run or </a:t>
            </a:r>
            <a:r>
              <a:rPr lang="en-US" sz="1600" dirty="0" err="1" smtClean="0">
                <a:latin typeface="American Typewriter"/>
                <a:cs typeface="American Typewriter"/>
              </a:rPr>
              <a:t>Froyo</a:t>
            </a:r>
            <a:r>
              <a:rPr lang="en-US" sz="1600" dirty="0" smtClean="0">
                <a:latin typeface="American Typewriter"/>
                <a:cs typeface="American Typewriter"/>
              </a:rPr>
              <a:t>?</a:t>
            </a:r>
          </a:p>
        </p:txBody>
      </p:sp>
      <p:sp>
        <p:nvSpPr>
          <p:cNvPr id="3" name="TextBox 2"/>
          <p:cNvSpPr txBox="1"/>
          <p:nvPr/>
        </p:nvSpPr>
        <p:spPr>
          <a:xfrm>
            <a:off x="3371866" y="278734"/>
            <a:ext cx="2693116" cy="2062103"/>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LOS ARCOS </a:t>
            </a:r>
          </a:p>
          <a:p>
            <a:r>
              <a:rPr lang="en-US" sz="1600" dirty="0" smtClean="0">
                <a:latin typeface="American Typewriter"/>
                <a:cs typeface="American Typewriter"/>
              </a:rPr>
              <a:t>YUM! That was satisfying! What do you want to do now?</a:t>
            </a:r>
          </a:p>
          <a:p>
            <a:endParaRPr lang="en-US" sz="1600" dirty="0" smtClean="0">
              <a:latin typeface="American Typewriter"/>
              <a:cs typeface="American Typewriter"/>
            </a:endParaRPr>
          </a:p>
          <a:p>
            <a:r>
              <a:rPr lang="en-US" sz="1600" dirty="0" smtClean="0">
                <a:latin typeface="American Typewriter"/>
                <a:cs typeface="American Typewriter"/>
              </a:rPr>
              <a:t>Choose your envelope. Foot Massage or  Alone Time?</a:t>
            </a:r>
            <a:endParaRPr lang="en-US" sz="1600" dirty="0" smtClean="0">
              <a:latin typeface="American Typewriter"/>
              <a:cs typeface="American Typewriter"/>
            </a:endParaRPr>
          </a:p>
        </p:txBody>
      </p:sp>
      <p:sp>
        <p:nvSpPr>
          <p:cNvPr id="4" name="TextBox 3"/>
          <p:cNvSpPr txBox="1"/>
          <p:nvPr/>
        </p:nvSpPr>
        <p:spPr>
          <a:xfrm>
            <a:off x="306532" y="2608775"/>
            <a:ext cx="3065334" cy="3046988"/>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ALONE TIME</a:t>
            </a:r>
          </a:p>
          <a:p>
            <a:r>
              <a:rPr lang="en-US" sz="1600" dirty="0" smtClean="0">
                <a:latin typeface="American Typewriter"/>
                <a:cs typeface="American Typewriter"/>
              </a:rPr>
              <a:t>Cool. Alone time is definitely something everyone needs. When you’re done it’ll be about time for that thing we have to do (Layne’s party). But, after the party you’ll be hungry again! What do you want to eat?</a:t>
            </a:r>
          </a:p>
          <a:p>
            <a:endParaRPr lang="en-US" sz="1600" dirty="0">
              <a:latin typeface="American Typewriter"/>
              <a:cs typeface="American Typewriter"/>
            </a:endParaRPr>
          </a:p>
          <a:p>
            <a:r>
              <a:rPr lang="en-US" sz="1600" dirty="0" smtClean="0">
                <a:latin typeface="American Typewriter"/>
                <a:cs typeface="American Typewriter"/>
              </a:rPr>
              <a:t>Choose your envelope. Steaks, Asian or Mexican?</a:t>
            </a:r>
          </a:p>
        </p:txBody>
      </p:sp>
      <p:sp>
        <p:nvSpPr>
          <p:cNvPr id="5" name="TextBox 4"/>
          <p:cNvSpPr txBox="1"/>
          <p:nvPr/>
        </p:nvSpPr>
        <p:spPr>
          <a:xfrm>
            <a:off x="3371866" y="2341073"/>
            <a:ext cx="2693116" cy="2062103"/>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B.A. </a:t>
            </a:r>
          </a:p>
          <a:p>
            <a:r>
              <a:rPr lang="en-US" sz="1600" dirty="0" smtClean="0">
                <a:latin typeface="American Typewriter"/>
                <a:cs typeface="American Typewriter"/>
              </a:rPr>
              <a:t>YUM! That was satisfying! What do you want to do now?</a:t>
            </a:r>
          </a:p>
          <a:p>
            <a:endParaRPr lang="en-US" sz="1600" dirty="0" smtClean="0">
              <a:latin typeface="American Typewriter"/>
              <a:cs typeface="American Typewriter"/>
            </a:endParaRPr>
          </a:p>
          <a:p>
            <a:r>
              <a:rPr lang="en-US" sz="1600" dirty="0" smtClean="0">
                <a:latin typeface="American Typewriter"/>
                <a:cs typeface="American Typewriter"/>
              </a:rPr>
              <a:t>Choose your envelope. Foot Massage or  Alone Time?</a:t>
            </a:r>
            <a:endParaRPr lang="en-US" sz="1600" dirty="0" smtClean="0">
              <a:latin typeface="American Typewriter"/>
              <a:cs typeface="American Typewriter"/>
            </a:endParaRPr>
          </a:p>
        </p:txBody>
      </p:sp>
      <p:sp>
        <p:nvSpPr>
          <p:cNvPr id="6" name="TextBox 5"/>
          <p:cNvSpPr txBox="1"/>
          <p:nvPr/>
        </p:nvSpPr>
        <p:spPr>
          <a:xfrm>
            <a:off x="6064982" y="278734"/>
            <a:ext cx="2649324" cy="2062103"/>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SAI </a:t>
            </a:r>
          </a:p>
          <a:p>
            <a:r>
              <a:rPr lang="en-US" sz="1600" dirty="0" smtClean="0">
                <a:latin typeface="American Typewriter"/>
                <a:cs typeface="American Typewriter"/>
              </a:rPr>
              <a:t>YUM! That was satisfying! What do you want to do now?</a:t>
            </a:r>
          </a:p>
          <a:p>
            <a:endParaRPr lang="en-US" sz="1600" dirty="0" smtClean="0">
              <a:latin typeface="American Typewriter"/>
              <a:cs typeface="American Typewriter"/>
            </a:endParaRPr>
          </a:p>
          <a:p>
            <a:r>
              <a:rPr lang="en-US" sz="1600" dirty="0" smtClean="0">
                <a:latin typeface="American Typewriter"/>
                <a:cs typeface="American Typewriter"/>
              </a:rPr>
              <a:t>Choose your envelope. Foot Massage or  Alone Time?</a:t>
            </a:r>
            <a:endParaRPr lang="en-US" sz="1600" dirty="0" smtClean="0">
              <a:latin typeface="American Typewriter"/>
              <a:cs typeface="American Typewriter"/>
            </a:endParaRPr>
          </a:p>
        </p:txBody>
      </p:sp>
      <p:sp>
        <p:nvSpPr>
          <p:cNvPr id="8" name="TextBox 7"/>
          <p:cNvSpPr txBox="1"/>
          <p:nvPr/>
        </p:nvSpPr>
        <p:spPr>
          <a:xfrm>
            <a:off x="6064982" y="2377438"/>
            <a:ext cx="2649324" cy="2062103"/>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SUMO </a:t>
            </a:r>
          </a:p>
          <a:p>
            <a:r>
              <a:rPr lang="en-US" sz="1600" dirty="0" smtClean="0">
                <a:latin typeface="American Typewriter"/>
                <a:cs typeface="American Typewriter"/>
              </a:rPr>
              <a:t>YUM! That was satisfying! What do you want to do now?</a:t>
            </a:r>
          </a:p>
          <a:p>
            <a:endParaRPr lang="en-US" sz="1600" dirty="0" smtClean="0">
              <a:latin typeface="American Typewriter"/>
              <a:cs typeface="American Typewriter"/>
            </a:endParaRPr>
          </a:p>
          <a:p>
            <a:r>
              <a:rPr lang="en-US" sz="1600" dirty="0" smtClean="0">
                <a:latin typeface="American Typewriter"/>
                <a:cs typeface="American Typewriter"/>
              </a:rPr>
              <a:t>Choose your envelope. Foot Massage or  Alone Time?</a:t>
            </a:r>
            <a:endParaRPr lang="en-US" sz="1600" dirty="0" smtClean="0">
              <a:latin typeface="American Typewriter"/>
              <a:cs typeface="American Typewriter"/>
            </a:endParaRPr>
          </a:p>
        </p:txBody>
      </p:sp>
      <p:sp>
        <p:nvSpPr>
          <p:cNvPr id="9" name="TextBox 8"/>
          <p:cNvSpPr txBox="1"/>
          <p:nvPr/>
        </p:nvSpPr>
        <p:spPr>
          <a:xfrm>
            <a:off x="6064982" y="4462451"/>
            <a:ext cx="2649324" cy="2062103"/>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RODEO </a:t>
            </a:r>
          </a:p>
          <a:p>
            <a:r>
              <a:rPr lang="en-US" sz="1600" dirty="0" smtClean="0">
                <a:latin typeface="American Typewriter"/>
                <a:cs typeface="American Typewriter"/>
              </a:rPr>
              <a:t>YUM! That was satisfying! What do you want to do now?</a:t>
            </a:r>
          </a:p>
          <a:p>
            <a:endParaRPr lang="en-US" sz="1600" dirty="0" smtClean="0">
              <a:latin typeface="American Typewriter"/>
              <a:cs typeface="American Typewriter"/>
            </a:endParaRPr>
          </a:p>
          <a:p>
            <a:r>
              <a:rPr lang="en-US" sz="1600" dirty="0" smtClean="0">
                <a:latin typeface="American Typewriter"/>
                <a:cs typeface="American Typewriter"/>
              </a:rPr>
              <a:t>Choose your envelope. Foot Massage or  Alone Time?</a:t>
            </a:r>
            <a:endParaRPr lang="en-US" sz="1600" dirty="0" smtClean="0">
              <a:latin typeface="American Typewriter"/>
              <a:cs typeface="American Typewriter"/>
            </a:endParaRPr>
          </a:p>
        </p:txBody>
      </p:sp>
      <p:sp>
        <p:nvSpPr>
          <p:cNvPr id="10" name="TextBox 9"/>
          <p:cNvSpPr txBox="1"/>
          <p:nvPr/>
        </p:nvSpPr>
        <p:spPr>
          <a:xfrm>
            <a:off x="3371866" y="4403176"/>
            <a:ext cx="2693116" cy="2062103"/>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O.E. </a:t>
            </a:r>
          </a:p>
          <a:p>
            <a:r>
              <a:rPr lang="en-US" sz="1600" dirty="0" smtClean="0">
                <a:latin typeface="American Typewriter"/>
                <a:cs typeface="American Typewriter"/>
              </a:rPr>
              <a:t>YUM! That was satisfying! What do you want to do now?</a:t>
            </a:r>
          </a:p>
          <a:p>
            <a:endParaRPr lang="en-US" sz="1600" dirty="0">
              <a:latin typeface="American Typewriter"/>
              <a:cs typeface="American Typewriter"/>
            </a:endParaRPr>
          </a:p>
          <a:p>
            <a:r>
              <a:rPr lang="en-US" sz="1600" dirty="0" smtClean="0">
                <a:latin typeface="American Typewriter"/>
                <a:cs typeface="American Typewriter"/>
              </a:rPr>
              <a:t>Choose your envelope. Foot Massage or  Alone Time?</a:t>
            </a:r>
          </a:p>
        </p:txBody>
      </p:sp>
    </p:spTree>
    <p:extLst>
      <p:ext uri="{BB962C8B-B14F-4D97-AF65-F5344CB8AC3E}">
        <p14:creationId xmlns:p14="http://schemas.microsoft.com/office/powerpoint/2010/main" val="2791890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6532" y="278734"/>
            <a:ext cx="2846383" cy="2800766"/>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COFFEE RUN</a:t>
            </a:r>
          </a:p>
          <a:p>
            <a:r>
              <a:rPr lang="en-US" sz="1600" dirty="0" err="1" smtClean="0">
                <a:latin typeface="American Typewriter"/>
                <a:cs typeface="American Typewriter"/>
              </a:rPr>
              <a:t>Ahhhhh</a:t>
            </a:r>
            <a:r>
              <a:rPr lang="en-US" sz="1600" dirty="0" smtClean="0">
                <a:latin typeface="American Typewriter"/>
                <a:cs typeface="American Typewriter"/>
              </a:rPr>
              <a:t>. Yes. More coffee!</a:t>
            </a:r>
          </a:p>
          <a:p>
            <a:r>
              <a:rPr lang="en-US" sz="1600" dirty="0" smtClean="0">
                <a:latin typeface="American Typewriter"/>
                <a:cs typeface="American Typewriter"/>
              </a:rPr>
              <a:t>When you’re done it’ll be about time for that thing we have to do (Layne’s party). But, after the party you’ll be hungry again! What do you want to eat?</a:t>
            </a:r>
          </a:p>
          <a:p>
            <a:endParaRPr lang="en-US" sz="1600" dirty="0" smtClean="0">
              <a:latin typeface="American Typewriter"/>
              <a:cs typeface="American Typewriter"/>
            </a:endParaRPr>
          </a:p>
          <a:p>
            <a:r>
              <a:rPr lang="en-US" sz="1600" dirty="0" smtClean="0">
                <a:latin typeface="American Typewriter"/>
                <a:cs typeface="American Typewriter"/>
              </a:rPr>
              <a:t>Choose your envelope. Steaks, Asian or Mexican?</a:t>
            </a:r>
          </a:p>
        </p:txBody>
      </p:sp>
      <p:sp>
        <p:nvSpPr>
          <p:cNvPr id="12" name="TextBox 11"/>
          <p:cNvSpPr txBox="1"/>
          <p:nvPr/>
        </p:nvSpPr>
        <p:spPr>
          <a:xfrm>
            <a:off x="3196705" y="4895382"/>
            <a:ext cx="3875457" cy="1569660"/>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STEAKS or BURGERS</a:t>
            </a:r>
          </a:p>
          <a:p>
            <a:r>
              <a:rPr lang="en-US" sz="1600" dirty="0" smtClean="0">
                <a:latin typeface="American Typewriter"/>
                <a:cs typeface="American Typewriter"/>
              </a:rPr>
              <a:t>That is an excellent choice! Where do you want to go for that delicious cow?</a:t>
            </a:r>
            <a:endParaRPr lang="en-US" sz="1600" dirty="0" smtClean="0">
              <a:latin typeface="American Typewriter"/>
              <a:cs typeface="American Typewriter"/>
            </a:endParaRPr>
          </a:p>
          <a:p>
            <a:endParaRPr lang="en-US" sz="1600" dirty="0" smtClean="0">
              <a:latin typeface="American Typewriter"/>
              <a:cs typeface="American Typewriter"/>
            </a:endParaRPr>
          </a:p>
          <a:p>
            <a:r>
              <a:rPr lang="en-US" sz="1600" dirty="0" smtClean="0">
                <a:latin typeface="American Typewriter"/>
                <a:cs typeface="American Typewriter"/>
              </a:rPr>
              <a:t>Choose your envelope. Outback, Five Guys or Longhorn?</a:t>
            </a:r>
          </a:p>
        </p:txBody>
      </p:sp>
      <p:sp>
        <p:nvSpPr>
          <p:cNvPr id="13" name="TextBox 12"/>
          <p:cNvSpPr txBox="1"/>
          <p:nvPr/>
        </p:nvSpPr>
        <p:spPr>
          <a:xfrm>
            <a:off x="3152915" y="278734"/>
            <a:ext cx="2846383" cy="2062103"/>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ASIAN</a:t>
            </a:r>
          </a:p>
          <a:p>
            <a:r>
              <a:rPr lang="en-US" sz="1600" dirty="0" smtClean="0">
                <a:latin typeface="American Typewriter"/>
                <a:cs typeface="American Typewriter"/>
              </a:rPr>
              <a:t>That is an excellent choice! Where do you want to go for those delicious noodles?</a:t>
            </a:r>
            <a:endParaRPr lang="en-US" sz="1600" dirty="0" smtClean="0">
              <a:latin typeface="American Typewriter"/>
              <a:cs typeface="American Typewriter"/>
            </a:endParaRPr>
          </a:p>
          <a:p>
            <a:endParaRPr lang="en-US" sz="1600" dirty="0" smtClean="0">
              <a:latin typeface="American Typewriter"/>
              <a:cs typeface="American Typewriter"/>
            </a:endParaRPr>
          </a:p>
          <a:p>
            <a:r>
              <a:rPr lang="en-US" sz="1600" dirty="0" smtClean="0">
                <a:latin typeface="American Typewriter"/>
                <a:cs typeface="American Typewriter"/>
              </a:rPr>
              <a:t>Choose your envelope. O.E., Sumo or </a:t>
            </a:r>
            <a:r>
              <a:rPr lang="en-US" sz="1600" dirty="0" err="1" smtClean="0">
                <a:latin typeface="American Typewriter"/>
                <a:cs typeface="American Typewriter"/>
              </a:rPr>
              <a:t>Sai</a:t>
            </a:r>
            <a:r>
              <a:rPr lang="en-US" sz="1600" dirty="0" smtClean="0">
                <a:latin typeface="American Typewriter"/>
                <a:cs typeface="American Typewriter"/>
              </a:rPr>
              <a:t>?</a:t>
            </a:r>
          </a:p>
        </p:txBody>
      </p:sp>
      <p:sp>
        <p:nvSpPr>
          <p:cNvPr id="16" name="TextBox 15"/>
          <p:cNvSpPr txBox="1"/>
          <p:nvPr/>
        </p:nvSpPr>
        <p:spPr>
          <a:xfrm>
            <a:off x="306532" y="3079500"/>
            <a:ext cx="2846383" cy="3046988"/>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FROYO</a:t>
            </a:r>
          </a:p>
          <a:p>
            <a:r>
              <a:rPr lang="en-US" sz="1600" dirty="0" err="1" smtClean="0">
                <a:latin typeface="American Typewriter"/>
                <a:cs typeface="American Typewriter"/>
              </a:rPr>
              <a:t>Yesssssss</a:t>
            </a:r>
            <a:r>
              <a:rPr lang="en-US" sz="1600" dirty="0" smtClean="0">
                <a:latin typeface="American Typewriter"/>
                <a:cs typeface="American Typewriter"/>
              </a:rPr>
              <a:t>. You are winning at today. </a:t>
            </a:r>
            <a:r>
              <a:rPr lang="en-US" sz="1600" dirty="0" smtClean="0">
                <a:latin typeface="American Typewriter"/>
                <a:cs typeface="American Typewriter"/>
              </a:rPr>
              <a:t>When we’re done it’ll be about time for that thing we have to do (Layne’s party). But, after the party you’ll be hungry again! What do you want to eat?</a:t>
            </a:r>
          </a:p>
          <a:p>
            <a:endParaRPr lang="en-US" sz="1600" dirty="0" smtClean="0">
              <a:latin typeface="American Typewriter"/>
              <a:cs typeface="American Typewriter"/>
            </a:endParaRPr>
          </a:p>
          <a:p>
            <a:r>
              <a:rPr lang="en-US" sz="1600" dirty="0" smtClean="0">
                <a:latin typeface="American Typewriter"/>
                <a:cs typeface="American Typewriter"/>
              </a:rPr>
              <a:t>Choose your envelope. Steaks, Asian or Mexican?</a:t>
            </a:r>
          </a:p>
        </p:txBody>
      </p:sp>
      <p:sp>
        <p:nvSpPr>
          <p:cNvPr id="17" name="TextBox 16"/>
          <p:cNvSpPr txBox="1"/>
          <p:nvPr/>
        </p:nvSpPr>
        <p:spPr>
          <a:xfrm>
            <a:off x="5999298" y="278734"/>
            <a:ext cx="2912067" cy="2308324"/>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O.E. (D)</a:t>
            </a:r>
          </a:p>
          <a:p>
            <a:r>
              <a:rPr lang="en-US" sz="1600" dirty="0" smtClean="0">
                <a:latin typeface="American Typewriter"/>
                <a:cs typeface="American Typewriter"/>
              </a:rPr>
              <a:t>Today has definitely been a good day for food! After the kids are in bed you have one final decision to make. </a:t>
            </a:r>
          </a:p>
          <a:p>
            <a:endParaRPr lang="en-US" sz="1600" dirty="0" smtClean="0">
              <a:latin typeface="American Typewriter"/>
              <a:cs typeface="American Typewriter"/>
            </a:endParaRPr>
          </a:p>
          <a:p>
            <a:r>
              <a:rPr lang="en-US" sz="1600" dirty="0" smtClean="0">
                <a:latin typeface="American Typewriter"/>
                <a:cs typeface="American Typewriter"/>
              </a:rPr>
              <a:t>Choose your envelope. Movie at Home or  Alone Time?</a:t>
            </a:r>
            <a:endParaRPr lang="en-US" sz="1600" dirty="0" smtClean="0">
              <a:latin typeface="American Typewriter"/>
              <a:cs typeface="American Typewriter"/>
            </a:endParaRPr>
          </a:p>
        </p:txBody>
      </p:sp>
      <p:sp>
        <p:nvSpPr>
          <p:cNvPr id="18" name="TextBox 17"/>
          <p:cNvSpPr txBox="1"/>
          <p:nvPr/>
        </p:nvSpPr>
        <p:spPr>
          <a:xfrm>
            <a:off x="5999298" y="2587058"/>
            <a:ext cx="2912067" cy="2308324"/>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RODEO (D)</a:t>
            </a:r>
          </a:p>
          <a:p>
            <a:r>
              <a:rPr lang="en-US" sz="1600" dirty="0" smtClean="0">
                <a:latin typeface="American Typewriter"/>
                <a:cs typeface="American Typewriter"/>
              </a:rPr>
              <a:t>Today has definitely been a good day for food! After the kids are in bed you have one final decision to make. </a:t>
            </a:r>
          </a:p>
          <a:p>
            <a:endParaRPr lang="en-US" sz="1600" dirty="0" smtClean="0">
              <a:latin typeface="American Typewriter"/>
              <a:cs typeface="American Typewriter"/>
            </a:endParaRPr>
          </a:p>
          <a:p>
            <a:r>
              <a:rPr lang="en-US" sz="1600" dirty="0" smtClean="0">
                <a:latin typeface="American Typewriter"/>
                <a:cs typeface="American Typewriter"/>
              </a:rPr>
              <a:t>Choose your envelope. Movie at Home or  Alone Time?</a:t>
            </a:r>
            <a:endParaRPr lang="en-US" sz="1600" dirty="0" smtClean="0">
              <a:latin typeface="American Typewriter"/>
              <a:cs typeface="American Typewriter"/>
            </a:endParaRPr>
          </a:p>
        </p:txBody>
      </p:sp>
      <p:sp>
        <p:nvSpPr>
          <p:cNvPr id="20" name="TextBox 19"/>
          <p:cNvSpPr txBox="1"/>
          <p:nvPr/>
        </p:nvSpPr>
        <p:spPr>
          <a:xfrm>
            <a:off x="3152915" y="2340837"/>
            <a:ext cx="2846383" cy="2308324"/>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LONGHORN(</a:t>
            </a:r>
            <a:r>
              <a:rPr lang="en-US" sz="1600" b="1" dirty="0">
                <a:latin typeface="American Typewriter"/>
                <a:cs typeface="American Typewriter"/>
              </a:rPr>
              <a:t>D</a:t>
            </a:r>
            <a:r>
              <a:rPr lang="en-US" sz="1600" b="1" dirty="0" smtClean="0">
                <a:latin typeface="American Typewriter"/>
                <a:cs typeface="American Typewriter"/>
              </a:rPr>
              <a:t>)</a:t>
            </a:r>
          </a:p>
          <a:p>
            <a:r>
              <a:rPr lang="en-US" sz="1600" dirty="0" smtClean="0">
                <a:latin typeface="American Typewriter"/>
                <a:cs typeface="American Typewriter"/>
              </a:rPr>
              <a:t>Today has definitely been a good day for food! After the kids are in bed you have one final decision to make. </a:t>
            </a:r>
          </a:p>
          <a:p>
            <a:endParaRPr lang="en-US" sz="1600" dirty="0" smtClean="0">
              <a:latin typeface="American Typewriter"/>
              <a:cs typeface="American Typewriter"/>
            </a:endParaRPr>
          </a:p>
          <a:p>
            <a:r>
              <a:rPr lang="en-US" sz="1600" dirty="0" smtClean="0">
                <a:latin typeface="American Typewriter"/>
                <a:cs typeface="American Typewriter"/>
              </a:rPr>
              <a:t>Choose your envelope. Movie at Home or  Alone Time?</a:t>
            </a:r>
            <a:endParaRPr lang="en-US" sz="1600" dirty="0" smtClean="0">
              <a:latin typeface="American Typewriter"/>
              <a:cs typeface="American Typewriter"/>
            </a:endParaRPr>
          </a:p>
        </p:txBody>
      </p:sp>
    </p:spTree>
    <p:extLst>
      <p:ext uri="{BB962C8B-B14F-4D97-AF65-F5344CB8AC3E}">
        <p14:creationId xmlns:p14="http://schemas.microsoft.com/office/powerpoint/2010/main" val="2929393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21540" y="278734"/>
            <a:ext cx="2912067" cy="2308324"/>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KANDELA(D)</a:t>
            </a:r>
          </a:p>
          <a:p>
            <a:r>
              <a:rPr lang="en-US" sz="1600" dirty="0" smtClean="0">
                <a:latin typeface="American Typewriter"/>
                <a:cs typeface="American Typewriter"/>
              </a:rPr>
              <a:t>Today has definitely been a good day for food! After the kids are in bed you have one final decision to make. </a:t>
            </a:r>
          </a:p>
          <a:p>
            <a:endParaRPr lang="en-US" sz="1600" dirty="0" smtClean="0">
              <a:latin typeface="American Typewriter"/>
              <a:cs typeface="American Typewriter"/>
            </a:endParaRPr>
          </a:p>
          <a:p>
            <a:r>
              <a:rPr lang="en-US" sz="1600" dirty="0" smtClean="0">
                <a:latin typeface="American Typewriter"/>
                <a:cs typeface="American Typewriter"/>
              </a:rPr>
              <a:t>Choose your envelope. Movie </a:t>
            </a:r>
            <a:r>
              <a:rPr lang="en-US" sz="1600" dirty="0" smtClean="0">
                <a:latin typeface="American Typewriter"/>
                <a:cs typeface="American Typewriter"/>
              </a:rPr>
              <a:t>at Home</a:t>
            </a:r>
            <a:r>
              <a:rPr lang="en-US" sz="1600" dirty="0" smtClean="0">
                <a:latin typeface="American Typewriter"/>
                <a:cs typeface="American Typewriter"/>
              </a:rPr>
              <a:t> or  Alone Time?</a:t>
            </a:r>
            <a:endParaRPr lang="en-US" sz="1600" dirty="0" smtClean="0">
              <a:latin typeface="American Typewriter"/>
              <a:cs typeface="American Typewriter"/>
            </a:endParaRPr>
          </a:p>
        </p:txBody>
      </p:sp>
      <p:sp>
        <p:nvSpPr>
          <p:cNvPr id="12" name="TextBox 11"/>
          <p:cNvSpPr txBox="1"/>
          <p:nvPr/>
        </p:nvSpPr>
        <p:spPr>
          <a:xfrm>
            <a:off x="5933607" y="278734"/>
            <a:ext cx="2649324" cy="2554545"/>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SUMO (D)</a:t>
            </a:r>
          </a:p>
          <a:p>
            <a:r>
              <a:rPr lang="en-US" sz="1600" dirty="0" smtClean="0">
                <a:latin typeface="American Typewriter"/>
                <a:cs typeface="American Typewriter"/>
              </a:rPr>
              <a:t>Today has definitely been a good day for food! After the kids are in bed you have one final decision to make. </a:t>
            </a:r>
          </a:p>
          <a:p>
            <a:endParaRPr lang="en-US" sz="1600" dirty="0" smtClean="0">
              <a:latin typeface="American Typewriter"/>
              <a:cs typeface="American Typewriter"/>
            </a:endParaRPr>
          </a:p>
          <a:p>
            <a:r>
              <a:rPr lang="en-US" sz="1600" dirty="0" smtClean="0">
                <a:latin typeface="American Typewriter"/>
                <a:cs typeface="American Typewriter"/>
              </a:rPr>
              <a:t>Choose your envelope. Movie at Home or  Alone Time?</a:t>
            </a:r>
            <a:endParaRPr lang="en-US" sz="1600" dirty="0" smtClean="0">
              <a:latin typeface="American Typewriter"/>
              <a:cs typeface="American Typewriter"/>
            </a:endParaRPr>
          </a:p>
        </p:txBody>
      </p:sp>
      <p:sp>
        <p:nvSpPr>
          <p:cNvPr id="13" name="TextBox 12"/>
          <p:cNvSpPr txBox="1"/>
          <p:nvPr/>
        </p:nvSpPr>
        <p:spPr>
          <a:xfrm>
            <a:off x="5933607" y="2833279"/>
            <a:ext cx="2649324" cy="2554545"/>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Five Guys</a:t>
            </a:r>
          </a:p>
          <a:p>
            <a:r>
              <a:rPr lang="en-US" sz="1600" dirty="0" smtClean="0">
                <a:latin typeface="American Typewriter"/>
                <a:cs typeface="American Typewriter"/>
              </a:rPr>
              <a:t>Today has definitely been a good day for food! After the kids are in bed you have one final decision to make. </a:t>
            </a:r>
          </a:p>
          <a:p>
            <a:endParaRPr lang="en-US" sz="1600" dirty="0" smtClean="0">
              <a:latin typeface="American Typewriter"/>
              <a:cs typeface="American Typewriter"/>
            </a:endParaRPr>
          </a:p>
          <a:p>
            <a:r>
              <a:rPr lang="en-US" sz="1600" dirty="0" smtClean="0">
                <a:latin typeface="American Typewriter"/>
                <a:cs typeface="American Typewriter"/>
              </a:rPr>
              <a:t>Choose your envelope. Movie at Home or  Alone Time?</a:t>
            </a:r>
            <a:endParaRPr lang="en-US" sz="1600" dirty="0" smtClean="0">
              <a:latin typeface="American Typewriter"/>
              <a:cs typeface="American Typewriter"/>
            </a:endParaRPr>
          </a:p>
        </p:txBody>
      </p:sp>
      <p:sp>
        <p:nvSpPr>
          <p:cNvPr id="15" name="TextBox 14"/>
          <p:cNvSpPr txBox="1"/>
          <p:nvPr/>
        </p:nvSpPr>
        <p:spPr>
          <a:xfrm>
            <a:off x="372216" y="2802421"/>
            <a:ext cx="2649324" cy="2554545"/>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SAI (D)</a:t>
            </a:r>
          </a:p>
          <a:p>
            <a:r>
              <a:rPr lang="en-US" sz="1600" dirty="0" smtClean="0">
                <a:latin typeface="American Typewriter"/>
                <a:cs typeface="American Typewriter"/>
              </a:rPr>
              <a:t>Today has definitely been a good day for food! After the kids are in bed you have one final decision to make. </a:t>
            </a:r>
          </a:p>
          <a:p>
            <a:endParaRPr lang="en-US" sz="1600" dirty="0" smtClean="0">
              <a:latin typeface="American Typewriter"/>
              <a:cs typeface="American Typewriter"/>
            </a:endParaRPr>
          </a:p>
          <a:p>
            <a:r>
              <a:rPr lang="en-US" sz="1600" dirty="0" smtClean="0">
                <a:latin typeface="American Typewriter"/>
                <a:cs typeface="American Typewriter"/>
              </a:rPr>
              <a:t>Choose your envelope. Movie at Home or  Alone Time?</a:t>
            </a:r>
            <a:endParaRPr lang="en-US" sz="1600" dirty="0" smtClean="0">
              <a:latin typeface="American Typewriter"/>
              <a:cs typeface="American Typewriter"/>
            </a:endParaRPr>
          </a:p>
        </p:txBody>
      </p:sp>
      <p:sp>
        <p:nvSpPr>
          <p:cNvPr id="16" name="TextBox 15"/>
          <p:cNvSpPr txBox="1"/>
          <p:nvPr/>
        </p:nvSpPr>
        <p:spPr>
          <a:xfrm>
            <a:off x="372216" y="247876"/>
            <a:ext cx="2649324" cy="2554545"/>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OUTBACK(</a:t>
            </a:r>
            <a:r>
              <a:rPr lang="en-US" sz="1600" b="1" dirty="0">
                <a:latin typeface="American Typewriter"/>
                <a:cs typeface="American Typewriter"/>
              </a:rPr>
              <a:t>D</a:t>
            </a:r>
            <a:r>
              <a:rPr lang="en-US" sz="1600" b="1" dirty="0" smtClean="0">
                <a:latin typeface="American Typewriter"/>
                <a:cs typeface="American Typewriter"/>
              </a:rPr>
              <a:t>)</a:t>
            </a:r>
          </a:p>
          <a:p>
            <a:r>
              <a:rPr lang="en-US" sz="1600" dirty="0" smtClean="0">
                <a:latin typeface="American Typewriter"/>
                <a:cs typeface="American Typewriter"/>
              </a:rPr>
              <a:t>Today has definitely been a good day for food! After the kids are in bed you have one final decision to make. </a:t>
            </a:r>
          </a:p>
          <a:p>
            <a:endParaRPr lang="en-US" sz="1600" dirty="0" smtClean="0">
              <a:latin typeface="American Typewriter"/>
              <a:cs typeface="American Typewriter"/>
            </a:endParaRPr>
          </a:p>
          <a:p>
            <a:r>
              <a:rPr lang="en-US" sz="1600" dirty="0" smtClean="0">
                <a:latin typeface="American Typewriter"/>
                <a:cs typeface="American Typewriter"/>
              </a:rPr>
              <a:t>Choose your envelope. Movie at Home or  Alone Time?</a:t>
            </a:r>
            <a:endParaRPr lang="en-US" sz="1600" dirty="0" smtClean="0">
              <a:latin typeface="American Typewriter"/>
              <a:cs typeface="American Typewriter"/>
            </a:endParaRPr>
          </a:p>
        </p:txBody>
      </p:sp>
      <p:sp>
        <p:nvSpPr>
          <p:cNvPr id="17" name="TextBox 16"/>
          <p:cNvSpPr txBox="1"/>
          <p:nvPr/>
        </p:nvSpPr>
        <p:spPr>
          <a:xfrm>
            <a:off x="372217" y="5356966"/>
            <a:ext cx="2649324" cy="1077218"/>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ALONE TIME</a:t>
            </a:r>
          </a:p>
          <a:p>
            <a:r>
              <a:rPr lang="en-US" sz="1600" dirty="0" smtClean="0">
                <a:latin typeface="American Typewriter"/>
                <a:cs typeface="American Typewriter"/>
              </a:rPr>
              <a:t>Cool. I hope you had a great birthday! I’ll see you at bedtime. ;)?</a:t>
            </a:r>
          </a:p>
        </p:txBody>
      </p:sp>
      <p:sp>
        <p:nvSpPr>
          <p:cNvPr id="19" name="TextBox 18"/>
          <p:cNvSpPr txBox="1"/>
          <p:nvPr/>
        </p:nvSpPr>
        <p:spPr>
          <a:xfrm>
            <a:off x="3021540" y="2587058"/>
            <a:ext cx="2912067" cy="1569660"/>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MOVIE AT HOME</a:t>
            </a:r>
          </a:p>
          <a:p>
            <a:r>
              <a:rPr lang="en-US" sz="1600" dirty="0" smtClean="0">
                <a:latin typeface="American Typewriter"/>
                <a:cs typeface="American Typewriter"/>
              </a:rPr>
              <a:t>Yay! I can’t wait to cuddle on the couch with you! We can watch whatever you like! I hope you had a great birthday!</a:t>
            </a:r>
          </a:p>
        </p:txBody>
      </p:sp>
      <p:sp>
        <p:nvSpPr>
          <p:cNvPr id="21" name="TextBox 20"/>
          <p:cNvSpPr txBox="1"/>
          <p:nvPr/>
        </p:nvSpPr>
        <p:spPr>
          <a:xfrm>
            <a:off x="3021540" y="4156718"/>
            <a:ext cx="2912067" cy="1569660"/>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MEXICAN</a:t>
            </a:r>
          </a:p>
          <a:p>
            <a:r>
              <a:rPr lang="en-US" sz="1600" dirty="0" smtClean="0">
                <a:latin typeface="American Typewriter"/>
                <a:cs typeface="American Typewriter"/>
              </a:rPr>
              <a:t>Ay yay </a:t>
            </a:r>
            <a:r>
              <a:rPr lang="en-US" sz="1600" dirty="0" err="1" smtClean="0">
                <a:latin typeface="American Typewriter"/>
                <a:cs typeface="American Typewriter"/>
              </a:rPr>
              <a:t>yayi</a:t>
            </a:r>
            <a:r>
              <a:rPr lang="en-US" sz="1600" dirty="0" smtClean="0">
                <a:latin typeface="American Typewriter"/>
                <a:cs typeface="American Typewriter"/>
              </a:rPr>
              <a:t>! Viva Mexico! ¿</a:t>
            </a:r>
            <a:r>
              <a:rPr lang="en-US" sz="1600" dirty="0" err="1" smtClean="0">
                <a:latin typeface="American Typewriter"/>
                <a:cs typeface="American Typewriter"/>
              </a:rPr>
              <a:t>Ad</a:t>
            </a:r>
            <a:r>
              <a:rPr lang="en-US" sz="1600" dirty="0" err="1" smtClean="0">
                <a:latin typeface="American Typewriter"/>
                <a:cs typeface="American Typewriter"/>
              </a:rPr>
              <a:t>ónde</a:t>
            </a:r>
            <a:r>
              <a:rPr lang="en-US" sz="1600" dirty="0" smtClean="0">
                <a:latin typeface="American Typewriter"/>
                <a:cs typeface="American Typewriter"/>
              </a:rPr>
              <a:t> </a:t>
            </a:r>
            <a:r>
              <a:rPr lang="en-US" sz="1600" dirty="0" err="1" smtClean="0">
                <a:latin typeface="American Typewriter"/>
                <a:cs typeface="American Typewriter"/>
              </a:rPr>
              <a:t>quieres</a:t>
            </a:r>
            <a:r>
              <a:rPr lang="en-US" sz="1600" dirty="0" smtClean="0">
                <a:latin typeface="American Typewriter"/>
                <a:cs typeface="American Typewriter"/>
              </a:rPr>
              <a:t> </a:t>
            </a:r>
            <a:r>
              <a:rPr lang="en-US" sz="1600" dirty="0" err="1" smtClean="0">
                <a:latin typeface="American Typewriter"/>
                <a:cs typeface="American Typewriter"/>
              </a:rPr>
              <a:t>ir</a:t>
            </a:r>
            <a:r>
              <a:rPr lang="en-US" sz="1600" dirty="0" smtClean="0">
                <a:latin typeface="American Typewriter"/>
                <a:cs typeface="American Typewriter"/>
              </a:rPr>
              <a:t>?</a:t>
            </a:r>
            <a:endParaRPr lang="en-US" sz="1600" dirty="0" smtClean="0">
              <a:latin typeface="American Typewriter"/>
              <a:cs typeface="American Typewriter"/>
            </a:endParaRPr>
          </a:p>
          <a:p>
            <a:endParaRPr lang="en-US" sz="1600" dirty="0" smtClean="0">
              <a:latin typeface="American Typewriter"/>
              <a:cs typeface="American Typewriter"/>
            </a:endParaRPr>
          </a:p>
          <a:p>
            <a:r>
              <a:rPr lang="en-US" sz="1600" dirty="0" smtClean="0">
                <a:latin typeface="American Typewriter"/>
                <a:cs typeface="American Typewriter"/>
              </a:rPr>
              <a:t>Choose your envelope. </a:t>
            </a:r>
            <a:r>
              <a:rPr lang="en-US" sz="1600" dirty="0" err="1" smtClean="0">
                <a:latin typeface="American Typewriter"/>
                <a:cs typeface="American Typewriter"/>
              </a:rPr>
              <a:t>Kandela</a:t>
            </a:r>
            <a:r>
              <a:rPr lang="en-US" sz="1600" dirty="0" smtClean="0">
                <a:latin typeface="American Typewriter"/>
                <a:cs typeface="American Typewriter"/>
              </a:rPr>
              <a:t> or Rodeo?</a:t>
            </a:r>
          </a:p>
        </p:txBody>
      </p:sp>
    </p:spTree>
    <p:extLst>
      <p:ext uri="{BB962C8B-B14F-4D97-AF65-F5344CB8AC3E}">
        <p14:creationId xmlns:p14="http://schemas.microsoft.com/office/powerpoint/2010/main" val="966231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6532" y="278734"/>
            <a:ext cx="3065334" cy="2554545"/>
          </a:xfrm>
          <a:prstGeom prst="rect">
            <a:avLst/>
          </a:prstGeom>
          <a:noFill/>
          <a:ln w="57150" cmpd="sng">
            <a:solidFill>
              <a:srgbClr val="000000"/>
            </a:solidFill>
          </a:ln>
        </p:spPr>
        <p:txBody>
          <a:bodyPr wrap="square" rtlCol="0">
            <a:spAutoFit/>
          </a:bodyPr>
          <a:lstStyle/>
          <a:p>
            <a:r>
              <a:rPr lang="en-US" sz="1600" b="1" dirty="0" smtClean="0">
                <a:latin typeface="American Typewriter"/>
                <a:cs typeface="American Typewriter"/>
              </a:rPr>
              <a:t>CHILL</a:t>
            </a:r>
          </a:p>
          <a:p>
            <a:r>
              <a:rPr lang="en-US" sz="1600" dirty="0" smtClean="0">
                <a:latin typeface="American Typewriter"/>
                <a:cs typeface="American Typewriter"/>
              </a:rPr>
              <a:t>Throw on your comfy clothes and prepare to relax! When you’re done relaxing you’ll probably be getting hungry again. What do you want for lunch?</a:t>
            </a:r>
          </a:p>
          <a:p>
            <a:endParaRPr lang="en-US" sz="1600" dirty="0">
              <a:latin typeface="American Typewriter"/>
              <a:cs typeface="American Typewriter"/>
            </a:endParaRPr>
          </a:p>
          <a:p>
            <a:r>
              <a:rPr lang="en-US" sz="1600" dirty="0" smtClean="0">
                <a:latin typeface="American Typewriter"/>
                <a:cs typeface="American Typewriter"/>
              </a:rPr>
              <a:t>Choose your envelope. Go Out  or Stay In?</a:t>
            </a:r>
          </a:p>
        </p:txBody>
      </p:sp>
    </p:spTree>
    <p:extLst>
      <p:ext uri="{BB962C8B-B14F-4D97-AF65-F5344CB8AC3E}">
        <p14:creationId xmlns:p14="http://schemas.microsoft.com/office/powerpoint/2010/main" val="2921593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5910" y="343172"/>
            <a:ext cx="5014010" cy="830997"/>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CHOOSE YOUR OWN BIRTHDAY ADVENTURE!</a:t>
            </a:r>
          </a:p>
          <a:p>
            <a:pPr algn="ctr"/>
            <a:r>
              <a:rPr lang="en-US" sz="1600" dirty="0" smtClean="0">
                <a:latin typeface="American Typewriter"/>
                <a:cs typeface="American Typewriter"/>
              </a:rPr>
              <a:t>What will we do today? You decide!</a:t>
            </a:r>
            <a:endParaRPr lang="en-US" sz="1600" dirty="0" smtClean="0">
              <a:latin typeface="American Typewriter"/>
              <a:cs typeface="American Typewriter"/>
            </a:endParaRPr>
          </a:p>
        </p:txBody>
      </p:sp>
      <p:sp>
        <p:nvSpPr>
          <p:cNvPr id="3" name="TextBox 2"/>
          <p:cNvSpPr txBox="1"/>
          <p:nvPr/>
        </p:nvSpPr>
        <p:spPr>
          <a:xfrm>
            <a:off x="645910" y="1174169"/>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MEXICAN (D)</a:t>
            </a:r>
          </a:p>
        </p:txBody>
      </p:sp>
      <p:sp>
        <p:nvSpPr>
          <p:cNvPr id="4" name="TextBox 3"/>
          <p:cNvSpPr txBox="1"/>
          <p:nvPr/>
        </p:nvSpPr>
        <p:spPr>
          <a:xfrm>
            <a:off x="645910" y="1512723"/>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ASIAN (D)</a:t>
            </a:r>
          </a:p>
        </p:txBody>
      </p:sp>
      <p:sp>
        <p:nvSpPr>
          <p:cNvPr id="5" name="TextBox 4"/>
          <p:cNvSpPr txBox="1"/>
          <p:nvPr/>
        </p:nvSpPr>
        <p:spPr>
          <a:xfrm>
            <a:off x="645910" y="1851277"/>
            <a:ext cx="1981519" cy="584776"/>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STEAKS OR BURGERS</a:t>
            </a:r>
          </a:p>
        </p:txBody>
      </p:sp>
      <p:sp>
        <p:nvSpPr>
          <p:cNvPr id="6" name="TextBox 5"/>
          <p:cNvSpPr txBox="1"/>
          <p:nvPr/>
        </p:nvSpPr>
        <p:spPr>
          <a:xfrm>
            <a:off x="645910" y="2416262"/>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SAI</a:t>
            </a:r>
          </a:p>
        </p:txBody>
      </p:sp>
      <p:sp>
        <p:nvSpPr>
          <p:cNvPr id="7" name="TextBox 6"/>
          <p:cNvSpPr txBox="1"/>
          <p:nvPr/>
        </p:nvSpPr>
        <p:spPr>
          <a:xfrm>
            <a:off x="645910" y="2754816"/>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O.E.</a:t>
            </a:r>
          </a:p>
        </p:txBody>
      </p:sp>
      <p:sp>
        <p:nvSpPr>
          <p:cNvPr id="8" name="TextBox 7"/>
          <p:cNvSpPr txBox="1"/>
          <p:nvPr/>
        </p:nvSpPr>
        <p:spPr>
          <a:xfrm>
            <a:off x="645910" y="3117365"/>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SUMO</a:t>
            </a:r>
          </a:p>
        </p:txBody>
      </p:sp>
      <p:sp>
        <p:nvSpPr>
          <p:cNvPr id="9" name="TextBox 8"/>
          <p:cNvSpPr txBox="1"/>
          <p:nvPr/>
        </p:nvSpPr>
        <p:spPr>
          <a:xfrm>
            <a:off x="645910" y="3455919"/>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KANDELA (D)</a:t>
            </a:r>
          </a:p>
        </p:txBody>
      </p:sp>
      <p:sp>
        <p:nvSpPr>
          <p:cNvPr id="10" name="TextBox 9"/>
          <p:cNvSpPr txBox="1"/>
          <p:nvPr/>
        </p:nvSpPr>
        <p:spPr>
          <a:xfrm>
            <a:off x="645910" y="3794473"/>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LONGHORN</a:t>
            </a:r>
          </a:p>
        </p:txBody>
      </p:sp>
      <p:sp>
        <p:nvSpPr>
          <p:cNvPr id="11" name="TextBox 10"/>
          <p:cNvSpPr txBox="1"/>
          <p:nvPr/>
        </p:nvSpPr>
        <p:spPr>
          <a:xfrm>
            <a:off x="645910" y="4133027"/>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FIVE GUYS</a:t>
            </a:r>
          </a:p>
        </p:txBody>
      </p:sp>
      <p:sp>
        <p:nvSpPr>
          <p:cNvPr id="12" name="TextBox 11"/>
          <p:cNvSpPr txBox="1"/>
          <p:nvPr/>
        </p:nvSpPr>
        <p:spPr>
          <a:xfrm>
            <a:off x="645910" y="4471581"/>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OUTBACK</a:t>
            </a:r>
          </a:p>
        </p:txBody>
      </p:sp>
      <p:sp>
        <p:nvSpPr>
          <p:cNvPr id="13" name="TextBox 12"/>
          <p:cNvSpPr txBox="1"/>
          <p:nvPr/>
        </p:nvSpPr>
        <p:spPr>
          <a:xfrm>
            <a:off x="645910" y="4810135"/>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O.E. (D)</a:t>
            </a:r>
          </a:p>
        </p:txBody>
      </p:sp>
      <p:sp>
        <p:nvSpPr>
          <p:cNvPr id="14" name="TextBox 13"/>
          <p:cNvSpPr txBox="1"/>
          <p:nvPr/>
        </p:nvSpPr>
        <p:spPr>
          <a:xfrm>
            <a:off x="645910" y="5172684"/>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ALONE TIME</a:t>
            </a:r>
          </a:p>
        </p:txBody>
      </p:sp>
      <p:sp>
        <p:nvSpPr>
          <p:cNvPr id="15" name="TextBox 14"/>
          <p:cNvSpPr txBox="1"/>
          <p:nvPr/>
        </p:nvSpPr>
        <p:spPr>
          <a:xfrm>
            <a:off x="645043" y="5511238"/>
            <a:ext cx="1981519" cy="584776"/>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MOVIE AT HOME</a:t>
            </a:r>
          </a:p>
        </p:txBody>
      </p:sp>
      <p:sp>
        <p:nvSpPr>
          <p:cNvPr id="16" name="TextBox 15"/>
          <p:cNvSpPr txBox="1"/>
          <p:nvPr/>
        </p:nvSpPr>
        <p:spPr>
          <a:xfrm>
            <a:off x="2627429" y="1174169"/>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COFFEE RUN</a:t>
            </a:r>
          </a:p>
        </p:txBody>
      </p:sp>
      <p:sp>
        <p:nvSpPr>
          <p:cNvPr id="17" name="TextBox 16"/>
          <p:cNvSpPr txBox="1"/>
          <p:nvPr/>
        </p:nvSpPr>
        <p:spPr>
          <a:xfrm>
            <a:off x="2626562" y="1525709"/>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FROYO</a:t>
            </a:r>
          </a:p>
        </p:txBody>
      </p:sp>
      <p:sp>
        <p:nvSpPr>
          <p:cNvPr id="18" name="TextBox 17"/>
          <p:cNvSpPr txBox="1"/>
          <p:nvPr/>
        </p:nvSpPr>
        <p:spPr>
          <a:xfrm>
            <a:off x="645043" y="6141051"/>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RODEO</a:t>
            </a:r>
          </a:p>
        </p:txBody>
      </p:sp>
      <p:sp>
        <p:nvSpPr>
          <p:cNvPr id="19" name="TextBox 18"/>
          <p:cNvSpPr txBox="1"/>
          <p:nvPr/>
        </p:nvSpPr>
        <p:spPr>
          <a:xfrm>
            <a:off x="2626562" y="1864263"/>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FOOT MASSAGE</a:t>
            </a:r>
          </a:p>
        </p:txBody>
      </p:sp>
      <p:sp>
        <p:nvSpPr>
          <p:cNvPr id="20" name="TextBox 19"/>
          <p:cNvSpPr txBox="1"/>
          <p:nvPr/>
        </p:nvSpPr>
        <p:spPr>
          <a:xfrm>
            <a:off x="2626562" y="2204919"/>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ALONE TIME</a:t>
            </a:r>
          </a:p>
        </p:txBody>
      </p:sp>
      <p:sp>
        <p:nvSpPr>
          <p:cNvPr id="21" name="TextBox 20"/>
          <p:cNvSpPr txBox="1"/>
          <p:nvPr/>
        </p:nvSpPr>
        <p:spPr>
          <a:xfrm>
            <a:off x="2626562" y="2585539"/>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LOS ARCOS</a:t>
            </a:r>
          </a:p>
        </p:txBody>
      </p:sp>
      <p:sp>
        <p:nvSpPr>
          <p:cNvPr id="22" name="TextBox 21"/>
          <p:cNvSpPr txBox="1"/>
          <p:nvPr/>
        </p:nvSpPr>
        <p:spPr>
          <a:xfrm>
            <a:off x="2626562" y="2948088"/>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B.A.</a:t>
            </a:r>
          </a:p>
        </p:txBody>
      </p:sp>
      <p:sp>
        <p:nvSpPr>
          <p:cNvPr id="23" name="TextBox 22"/>
          <p:cNvSpPr txBox="1"/>
          <p:nvPr/>
        </p:nvSpPr>
        <p:spPr>
          <a:xfrm>
            <a:off x="2626562" y="3286642"/>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SAI (D)</a:t>
            </a:r>
          </a:p>
        </p:txBody>
      </p:sp>
      <p:sp>
        <p:nvSpPr>
          <p:cNvPr id="24" name="TextBox 23"/>
          <p:cNvSpPr txBox="1"/>
          <p:nvPr/>
        </p:nvSpPr>
        <p:spPr>
          <a:xfrm>
            <a:off x="2626562" y="3625196"/>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SUMO (D)</a:t>
            </a:r>
          </a:p>
        </p:txBody>
      </p:sp>
      <p:sp>
        <p:nvSpPr>
          <p:cNvPr id="25" name="TextBox 24"/>
          <p:cNvSpPr txBox="1"/>
          <p:nvPr/>
        </p:nvSpPr>
        <p:spPr>
          <a:xfrm>
            <a:off x="2627429" y="4008787"/>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RODEO (D)</a:t>
            </a:r>
          </a:p>
        </p:txBody>
      </p:sp>
      <p:sp>
        <p:nvSpPr>
          <p:cNvPr id="26" name="TextBox 25"/>
          <p:cNvSpPr txBox="1"/>
          <p:nvPr/>
        </p:nvSpPr>
        <p:spPr>
          <a:xfrm>
            <a:off x="2627429" y="4347341"/>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GET LUNCH</a:t>
            </a:r>
          </a:p>
        </p:txBody>
      </p:sp>
      <p:sp>
        <p:nvSpPr>
          <p:cNvPr id="27" name="TextBox 26"/>
          <p:cNvSpPr txBox="1"/>
          <p:nvPr/>
        </p:nvSpPr>
        <p:spPr>
          <a:xfrm>
            <a:off x="2626562" y="4685895"/>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ASIAN</a:t>
            </a:r>
          </a:p>
        </p:txBody>
      </p:sp>
      <p:sp>
        <p:nvSpPr>
          <p:cNvPr id="28" name="TextBox 27"/>
          <p:cNvSpPr txBox="1"/>
          <p:nvPr/>
        </p:nvSpPr>
        <p:spPr>
          <a:xfrm>
            <a:off x="2626562" y="5024449"/>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MEXICAN</a:t>
            </a:r>
          </a:p>
        </p:txBody>
      </p:sp>
      <p:sp>
        <p:nvSpPr>
          <p:cNvPr id="29" name="TextBox 28"/>
          <p:cNvSpPr txBox="1"/>
          <p:nvPr/>
        </p:nvSpPr>
        <p:spPr>
          <a:xfrm>
            <a:off x="2626562" y="5363003"/>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STEW</a:t>
            </a:r>
          </a:p>
        </p:txBody>
      </p:sp>
      <p:sp>
        <p:nvSpPr>
          <p:cNvPr id="30" name="TextBox 29"/>
          <p:cNvSpPr txBox="1"/>
          <p:nvPr/>
        </p:nvSpPr>
        <p:spPr>
          <a:xfrm>
            <a:off x="2627429" y="5701557"/>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RED BEANS</a:t>
            </a:r>
          </a:p>
        </p:txBody>
      </p:sp>
      <p:sp>
        <p:nvSpPr>
          <p:cNvPr id="31" name="TextBox 30"/>
          <p:cNvSpPr txBox="1"/>
          <p:nvPr/>
        </p:nvSpPr>
        <p:spPr>
          <a:xfrm>
            <a:off x="2613880" y="6081906"/>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ORDER IN</a:t>
            </a:r>
          </a:p>
        </p:txBody>
      </p:sp>
      <p:sp>
        <p:nvSpPr>
          <p:cNvPr id="32" name="TextBox 31"/>
          <p:cNvSpPr txBox="1"/>
          <p:nvPr/>
        </p:nvSpPr>
        <p:spPr>
          <a:xfrm>
            <a:off x="4608081" y="1187155"/>
            <a:ext cx="1981519" cy="584776"/>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SOMETHING SPECIAL</a:t>
            </a:r>
          </a:p>
        </p:txBody>
      </p:sp>
      <p:sp>
        <p:nvSpPr>
          <p:cNvPr id="33" name="TextBox 32"/>
          <p:cNvSpPr txBox="1"/>
          <p:nvPr/>
        </p:nvSpPr>
        <p:spPr>
          <a:xfrm>
            <a:off x="4595399" y="1773182"/>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NAP</a:t>
            </a:r>
          </a:p>
        </p:txBody>
      </p:sp>
      <p:sp>
        <p:nvSpPr>
          <p:cNvPr id="34" name="TextBox 33"/>
          <p:cNvSpPr txBox="1"/>
          <p:nvPr/>
        </p:nvSpPr>
        <p:spPr>
          <a:xfrm>
            <a:off x="4608948" y="2111736"/>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RELAX </a:t>
            </a:r>
          </a:p>
        </p:txBody>
      </p:sp>
      <p:sp>
        <p:nvSpPr>
          <p:cNvPr id="35" name="TextBox 34"/>
          <p:cNvSpPr txBox="1"/>
          <p:nvPr/>
        </p:nvSpPr>
        <p:spPr>
          <a:xfrm>
            <a:off x="4595399" y="2450290"/>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GO OUT</a:t>
            </a:r>
          </a:p>
        </p:txBody>
      </p:sp>
      <p:sp>
        <p:nvSpPr>
          <p:cNvPr id="36" name="TextBox 35"/>
          <p:cNvSpPr txBox="1"/>
          <p:nvPr/>
        </p:nvSpPr>
        <p:spPr>
          <a:xfrm>
            <a:off x="4595399" y="2778811"/>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MASSAGE</a:t>
            </a:r>
          </a:p>
        </p:txBody>
      </p:sp>
      <p:sp>
        <p:nvSpPr>
          <p:cNvPr id="37" name="TextBox 36"/>
          <p:cNvSpPr txBox="1"/>
          <p:nvPr/>
        </p:nvSpPr>
        <p:spPr>
          <a:xfrm>
            <a:off x="4595399" y="3138407"/>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STAY IN</a:t>
            </a:r>
          </a:p>
        </p:txBody>
      </p:sp>
      <p:sp>
        <p:nvSpPr>
          <p:cNvPr id="38" name="TextBox 37"/>
          <p:cNvSpPr txBox="1"/>
          <p:nvPr/>
        </p:nvSpPr>
        <p:spPr>
          <a:xfrm>
            <a:off x="4595399" y="3489947"/>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GET COFFEE</a:t>
            </a:r>
          </a:p>
        </p:txBody>
      </p:sp>
      <p:sp>
        <p:nvSpPr>
          <p:cNvPr id="39" name="TextBox 38"/>
          <p:cNvSpPr txBox="1"/>
          <p:nvPr/>
        </p:nvSpPr>
        <p:spPr>
          <a:xfrm>
            <a:off x="4595399" y="3839510"/>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GO HOME</a:t>
            </a:r>
          </a:p>
        </p:txBody>
      </p:sp>
      <p:sp>
        <p:nvSpPr>
          <p:cNvPr id="40" name="TextBox 39"/>
          <p:cNvSpPr txBox="1"/>
          <p:nvPr/>
        </p:nvSpPr>
        <p:spPr>
          <a:xfrm>
            <a:off x="4595399" y="4178064"/>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QUICHE</a:t>
            </a:r>
          </a:p>
        </p:txBody>
      </p:sp>
      <p:sp>
        <p:nvSpPr>
          <p:cNvPr id="41" name="TextBox 40"/>
          <p:cNvSpPr txBox="1"/>
          <p:nvPr/>
        </p:nvSpPr>
        <p:spPr>
          <a:xfrm>
            <a:off x="4595399" y="4528353"/>
            <a:ext cx="1981519" cy="584776"/>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CRACKER BARRELL</a:t>
            </a:r>
          </a:p>
        </p:txBody>
      </p:sp>
      <p:sp>
        <p:nvSpPr>
          <p:cNvPr id="42" name="TextBox 41"/>
          <p:cNvSpPr txBox="1"/>
          <p:nvPr/>
        </p:nvSpPr>
        <p:spPr>
          <a:xfrm>
            <a:off x="4595399" y="5128047"/>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PANCAKES</a:t>
            </a:r>
          </a:p>
        </p:txBody>
      </p:sp>
      <p:sp>
        <p:nvSpPr>
          <p:cNvPr id="43" name="TextBox 42"/>
          <p:cNvSpPr txBox="1"/>
          <p:nvPr/>
        </p:nvSpPr>
        <p:spPr>
          <a:xfrm>
            <a:off x="4595399" y="5490596"/>
            <a:ext cx="1981519" cy="584776"/>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EGGS &amp; SAUSAGE</a:t>
            </a:r>
          </a:p>
        </p:txBody>
      </p:sp>
      <p:sp>
        <p:nvSpPr>
          <p:cNvPr id="44" name="TextBox 43"/>
          <p:cNvSpPr txBox="1"/>
          <p:nvPr/>
        </p:nvSpPr>
        <p:spPr>
          <a:xfrm>
            <a:off x="4608081" y="6075372"/>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STARBUCKS</a:t>
            </a:r>
          </a:p>
        </p:txBody>
      </p:sp>
      <p:sp>
        <p:nvSpPr>
          <p:cNvPr id="45" name="TextBox 44"/>
          <p:cNvSpPr txBox="1"/>
          <p:nvPr/>
        </p:nvSpPr>
        <p:spPr>
          <a:xfrm>
            <a:off x="6576918" y="1174169"/>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CREPES</a:t>
            </a:r>
          </a:p>
        </p:txBody>
      </p:sp>
      <p:sp>
        <p:nvSpPr>
          <p:cNvPr id="46" name="TextBox 45"/>
          <p:cNvSpPr txBox="1"/>
          <p:nvPr/>
        </p:nvSpPr>
        <p:spPr>
          <a:xfrm>
            <a:off x="6590467" y="1525709"/>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SAVORY</a:t>
            </a:r>
          </a:p>
        </p:txBody>
      </p:sp>
      <p:sp>
        <p:nvSpPr>
          <p:cNvPr id="47" name="TextBox 46"/>
          <p:cNvSpPr txBox="1"/>
          <p:nvPr/>
        </p:nvSpPr>
        <p:spPr>
          <a:xfrm>
            <a:off x="6576918" y="1866365"/>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IN</a:t>
            </a:r>
          </a:p>
        </p:txBody>
      </p:sp>
      <p:sp>
        <p:nvSpPr>
          <p:cNvPr id="48" name="TextBox 47"/>
          <p:cNvSpPr txBox="1"/>
          <p:nvPr/>
        </p:nvSpPr>
        <p:spPr>
          <a:xfrm>
            <a:off x="6576918" y="2202817"/>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OUT</a:t>
            </a:r>
          </a:p>
        </p:txBody>
      </p:sp>
      <p:sp>
        <p:nvSpPr>
          <p:cNvPr id="49" name="TextBox 48"/>
          <p:cNvSpPr txBox="1"/>
          <p:nvPr/>
        </p:nvSpPr>
        <p:spPr>
          <a:xfrm>
            <a:off x="6576918" y="2541371"/>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SWEET</a:t>
            </a:r>
          </a:p>
        </p:txBody>
      </p:sp>
      <p:sp>
        <p:nvSpPr>
          <p:cNvPr id="50" name="TextBox 49"/>
          <p:cNvSpPr txBox="1"/>
          <p:nvPr/>
        </p:nvSpPr>
        <p:spPr>
          <a:xfrm>
            <a:off x="6576918" y="2879925"/>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BOTH</a:t>
            </a:r>
          </a:p>
        </p:txBody>
      </p:sp>
      <p:sp>
        <p:nvSpPr>
          <p:cNvPr id="51" name="TextBox 50"/>
          <p:cNvSpPr txBox="1"/>
          <p:nvPr/>
        </p:nvSpPr>
        <p:spPr>
          <a:xfrm>
            <a:off x="6590467" y="3253214"/>
            <a:ext cx="1981519" cy="338554"/>
          </a:xfrm>
          <a:prstGeom prst="rect">
            <a:avLst/>
          </a:prstGeom>
          <a:noFill/>
          <a:ln w="57150" cmpd="sng">
            <a:solidFill>
              <a:srgbClr val="000000"/>
            </a:solidFill>
          </a:ln>
        </p:spPr>
        <p:txBody>
          <a:bodyPr wrap="square" rtlCol="0">
            <a:spAutoFit/>
          </a:bodyPr>
          <a:lstStyle/>
          <a:p>
            <a:pPr algn="ctr"/>
            <a:r>
              <a:rPr lang="en-US" sz="1600" b="1" dirty="0" smtClean="0">
                <a:latin typeface="American Typewriter"/>
                <a:cs typeface="American Typewriter"/>
              </a:rPr>
              <a:t>CHILL</a:t>
            </a:r>
          </a:p>
        </p:txBody>
      </p:sp>
    </p:spTree>
    <p:extLst>
      <p:ext uri="{BB962C8B-B14F-4D97-AF65-F5344CB8AC3E}">
        <p14:creationId xmlns:p14="http://schemas.microsoft.com/office/powerpoint/2010/main" val="41756505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261</TotalTime>
  <Words>2040</Words>
  <Application>Microsoft Macintosh PowerPoint</Application>
  <PresentationFormat>On-screen Show (4:3)</PresentationFormat>
  <Paragraphs>249</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NPS</dc:creator>
  <cp:lastModifiedBy>NPS</cp:lastModifiedBy>
  <cp:revision>19</cp:revision>
  <cp:lastPrinted>2016-01-12T19:38:25Z</cp:lastPrinted>
  <dcterms:created xsi:type="dcterms:W3CDTF">2016-01-12T15:28:06Z</dcterms:created>
  <dcterms:modified xsi:type="dcterms:W3CDTF">2016-01-12T19:49:17Z</dcterms:modified>
</cp:coreProperties>
</file>